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21"/>
  </p:notesMasterIdLst>
  <p:handoutMasterIdLst>
    <p:handoutMasterId r:id="rId22"/>
  </p:handoutMasterIdLst>
  <p:sldIdLst>
    <p:sldId id="257" r:id="rId2"/>
    <p:sldId id="269" r:id="rId3"/>
    <p:sldId id="259" r:id="rId4"/>
    <p:sldId id="262" r:id="rId5"/>
    <p:sldId id="260" r:id="rId6"/>
    <p:sldId id="271" r:id="rId7"/>
    <p:sldId id="277" r:id="rId8"/>
    <p:sldId id="272" r:id="rId9"/>
    <p:sldId id="261" r:id="rId10"/>
    <p:sldId id="273" r:id="rId11"/>
    <p:sldId id="274" r:id="rId12"/>
    <p:sldId id="275" r:id="rId13"/>
    <p:sldId id="276" r:id="rId14"/>
    <p:sldId id="263" r:id="rId15"/>
    <p:sldId id="268" r:id="rId16"/>
    <p:sldId id="270" r:id="rId17"/>
    <p:sldId id="267" r:id="rId18"/>
    <p:sldId id="265" r:id="rId19"/>
    <p:sldId id="266" r:id="rId20"/>
  </p:sldIdLst>
  <p:sldSz cx="12192000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1C1E71-5AF7-4DCD-888E-4CD9D6C0692B}" v="605" dt="2021-08-05T09:20:54.7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66" d="100"/>
          <a:sy n="66" d="100"/>
        </p:scale>
        <p:origin x="59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심 지혜" userId="de478dff06a1a21e" providerId="LiveId" clId="{3C1C1E71-5AF7-4DCD-888E-4CD9D6C0692B}"/>
    <pc:docChg chg="undo custSel addSld delSld modSld sldOrd">
      <pc:chgData name="심 지혜" userId="de478dff06a1a21e" providerId="LiveId" clId="{3C1C1E71-5AF7-4DCD-888E-4CD9D6C0692B}" dt="2021-08-06T03:15:31.359" v="7340" actId="14100"/>
      <pc:docMkLst>
        <pc:docMk/>
      </pc:docMkLst>
      <pc:sldChg chg="modSp mod">
        <pc:chgData name="심 지혜" userId="de478dff06a1a21e" providerId="LiveId" clId="{3C1C1E71-5AF7-4DCD-888E-4CD9D6C0692B}" dt="2021-08-03T07:38:53.710" v="449" actId="2711"/>
        <pc:sldMkLst>
          <pc:docMk/>
          <pc:sldMk cId="1736693185" sldId="257"/>
        </pc:sldMkLst>
        <pc:spChg chg="mod">
          <ac:chgData name="심 지혜" userId="de478dff06a1a21e" providerId="LiveId" clId="{3C1C1E71-5AF7-4DCD-888E-4CD9D6C0692B}" dt="2021-08-03T07:38:49.326" v="448" actId="2711"/>
          <ac:spMkLst>
            <pc:docMk/>
            <pc:sldMk cId="1736693185" sldId="257"/>
            <ac:spMk id="2" creationId="{18C3B467-088C-4F3D-A9A7-105C4E1E20CD}"/>
          </ac:spMkLst>
        </pc:spChg>
        <pc:spChg chg="mod">
          <ac:chgData name="심 지혜" userId="de478dff06a1a21e" providerId="LiveId" clId="{3C1C1E71-5AF7-4DCD-888E-4CD9D6C0692B}" dt="2021-08-03T07:38:53.710" v="449" actId="2711"/>
          <ac:spMkLst>
            <pc:docMk/>
            <pc:sldMk cId="1736693185" sldId="257"/>
            <ac:spMk id="3" creationId="{C8722DDC-8EEE-4A06-8DFE-B44871EAA2CF}"/>
          </ac:spMkLst>
        </pc:spChg>
      </pc:sldChg>
      <pc:sldChg chg="ord">
        <pc:chgData name="심 지혜" userId="de478dff06a1a21e" providerId="LiveId" clId="{3C1C1E71-5AF7-4DCD-888E-4CD9D6C0692B}" dt="2021-08-04T07:32:12.364" v="3977"/>
        <pc:sldMkLst>
          <pc:docMk/>
          <pc:sldMk cId="3152901183" sldId="259"/>
        </pc:sldMkLst>
      </pc:sldChg>
      <pc:sldChg chg="addSp delSp modSp mod">
        <pc:chgData name="심 지혜" userId="de478dff06a1a21e" providerId="LiveId" clId="{3C1C1E71-5AF7-4DCD-888E-4CD9D6C0692B}" dt="2021-08-04T12:46:36.126" v="4476" actId="1076"/>
        <pc:sldMkLst>
          <pc:docMk/>
          <pc:sldMk cId="2156591169" sldId="260"/>
        </pc:sldMkLst>
        <pc:spChg chg="add del mod">
          <ac:chgData name="심 지혜" userId="de478dff06a1a21e" providerId="LiveId" clId="{3C1C1E71-5AF7-4DCD-888E-4CD9D6C0692B}" dt="2021-08-04T12:46:28.588" v="4472" actId="478"/>
          <ac:spMkLst>
            <pc:docMk/>
            <pc:sldMk cId="2156591169" sldId="260"/>
            <ac:spMk id="3" creationId="{EEDAB42A-AF75-42D6-A5AD-264F3526235C}"/>
          </ac:spMkLst>
        </pc:spChg>
        <pc:spChg chg="add mod">
          <ac:chgData name="심 지혜" userId="de478dff06a1a21e" providerId="LiveId" clId="{3C1C1E71-5AF7-4DCD-888E-4CD9D6C0692B}" dt="2021-08-04T12:45:48.379" v="4471" actId="1076"/>
          <ac:spMkLst>
            <pc:docMk/>
            <pc:sldMk cId="2156591169" sldId="260"/>
            <ac:spMk id="5" creationId="{C8DB4384-8C75-44B9-BA95-12BFEB9C4F43}"/>
          </ac:spMkLst>
        </pc:spChg>
        <pc:spChg chg="add mod">
          <ac:chgData name="심 지혜" userId="de478dff06a1a21e" providerId="LiveId" clId="{3C1C1E71-5AF7-4DCD-888E-4CD9D6C0692B}" dt="2021-08-03T07:23:58.643" v="35" actId="1076"/>
          <ac:spMkLst>
            <pc:docMk/>
            <pc:sldMk cId="2156591169" sldId="260"/>
            <ac:spMk id="10" creationId="{02878B53-C450-490A-A6BA-414748349703}"/>
          </ac:spMkLst>
        </pc:spChg>
        <pc:spChg chg="add mod">
          <ac:chgData name="심 지혜" userId="de478dff06a1a21e" providerId="LiveId" clId="{3C1C1E71-5AF7-4DCD-888E-4CD9D6C0692B}" dt="2021-08-03T07:30:28.029" v="123" actId="1037"/>
          <ac:spMkLst>
            <pc:docMk/>
            <pc:sldMk cId="2156591169" sldId="260"/>
            <ac:spMk id="17" creationId="{51C2D709-64A0-478D-83E0-4A666ACB8442}"/>
          </ac:spMkLst>
        </pc:spChg>
        <pc:spChg chg="add mod">
          <ac:chgData name="심 지혜" userId="de478dff06a1a21e" providerId="LiveId" clId="{3C1C1E71-5AF7-4DCD-888E-4CD9D6C0692B}" dt="2021-08-03T07:30:22.267" v="116" actId="1076"/>
          <ac:spMkLst>
            <pc:docMk/>
            <pc:sldMk cId="2156591169" sldId="260"/>
            <ac:spMk id="24" creationId="{D088B200-C223-4F2E-A3F1-FC886E37881D}"/>
          </ac:spMkLst>
        </pc:spChg>
        <pc:spChg chg="add mod">
          <ac:chgData name="심 지혜" userId="de478dff06a1a21e" providerId="LiveId" clId="{3C1C1E71-5AF7-4DCD-888E-4CD9D6C0692B}" dt="2021-08-03T07:31:12.467" v="166" actId="1076"/>
          <ac:spMkLst>
            <pc:docMk/>
            <pc:sldMk cId="2156591169" sldId="260"/>
            <ac:spMk id="25" creationId="{05634DAB-D445-48FD-A831-8FFE9725D71A}"/>
          </ac:spMkLst>
        </pc:spChg>
        <pc:spChg chg="add mod">
          <ac:chgData name="심 지혜" userId="de478dff06a1a21e" providerId="LiveId" clId="{3C1C1E71-5AF7-4DCD-888E-4CD9D6C0692B}" dt="2021-08-03T07:31:26.328" v="172" actId="20577"/>
          <ac:spMkLst>
            <pc:docMk/>
            <pc:sldMk cId="2156591169" sldId="260"/>
            <ac:spMk id="26" creationId="{2C14CA49-9442-4FFD-842F-B83DDEFC917F}"/>
          </ac:spMkLst>
        </pc:spChg>
        <pc:picChg chg="del">
          <ac:chgData name="심 지혜" userId="de478dff06a1a21e" providerId="LiveId" clId="{3C1C1E71-5AF7-4DCD-888E-4CD9D6C0692B}" dt="2021-08-04T12:46:28.588" v="4472" actId="478"/>
          <ac:picMkLst>
            <pc:docMk/>
            <pc:sldMk cId="2156591169" sldId="260"/>
            <ac:picMk id="8" creationId="{7237B29F-6643-4AE6-844A-C3ECBFCE9CF0}"/>
          </ac:picMkLst>
        </pc:picChg>
        <pc:picChg chg="add mod">
          <ac:chgData name="심 지혜" userId="de478dff06a1a21e" providerId="LiveId" clId="{3C1C1E71-5AF7-4DCD-888E-4CD9D6C0692B}" dt="2021-08-04T12:46:36.126" v="4476" actId="1076"/>
          <ac:picMkLst>
            <pc:docMk/>
            <pc:sldMk cId="2156591169" sldId="260"/>
            <ac:picMk id="11" creationId="{86BFA16D-DABF-4A76-99C9-1B721C0AEACC}"/>
          </ac:picMkLst>
        </pc:picChg>
        <pc:picChg chg="add del mod">
          <ac:chgData name="심 지혜" userId="de478dff06a1a21e" providerId="LiveId" clId="{3C1C1E71-5AF7-4DCD-888E-4CD9D6C0692B}" dt="2021-08-03T07:25:54.906" v="41" actId="21"/>
          <ac:picMkLst>
            <pc:docMk/>
            <pc:sldMk cId="2156591169" sldId="260"/>
            <ac:picMk id="12" creationId="{F84A3B04-5AC3-4A6D-8AF7-4B5BDE625B57}"/>
          </ac:picMkLst>
        </pc:picChg>
        <pc:picChg chg="add mod">
          <ac:chgData name="심 지혜" userId="de478dff06a1a21e" providerId="LiveId" clId="{3C1C1E71-5AF7-4DCD-888E-4CD9D6C0692B}" dt="2021-08-03T07:30:28.029" v="123" actId="1037"/>
          <ac:picMkLst>
            <pc:docMk/>
            <pc:sldMk cId="2156591169" sldId="260"/>
            <ac:picMk id="14" creationId="{1CF6986A-2B0F-43E2-B81F-38FFFFD93966}"/>
          </ac:picMkLst>
        </pc:picChg>
        <pc:picChg chg="add mod">
          <ac:chgData name="심 지혜" userId="de478dff06a1a21e" providerId="LiveId" clId="{3C1C1E71-5AF7-4DCD-888E-4CD9D6C0692B}" dt="2021-08-03T07:30:28.029" v="123" actId="1037"/>
          <ac:picMkLst>
            <pc:docMk/>
            <pc:sldMk cId="2156591169" sldId="260"/>
            <ac:picMk id="16" creationId="{6FBD35B8-4916-4D8E-A744-75562566E12F}"/>
          </ac:picMkLst>
        </pc:picChg>
        <pc:picChg chg="add mod">
          <ac:chgData name="심 지혜" userId="de478dff06a1a21e" providerId="LiveId" clId="{3C1C1E71-5AF7-4DCD-888E-4CD9D6C0692B}" dt="2021-08-03T07:30:28.029" v="123" actId="1037"/>
          <ac:picMkLst>
            <pc:docMk/>
            <pc:sldMk cId="2156591169" sldId="260"/>
            <ac:picMk id="19" creationId="{54CBBD56-B88D-4FB7-A066-0FEB3AF660CF}"/>
          </ac:picMkLst>
        </pc:picChg>
        <pc:picChg chg="add mod">
          <ac:chgData name="심 지혜" userId="de478dff06a1a21e" providerId="LiveId" clId="{3C1C1E71-5AF7-4DCD-888E-4CD9D6C0692B}" dt="2021-08-03T07:30:28.029" v="123" actId="1037"/>
          <ac:picMkLst>
            <pc:docMk/>
            <pc:sldMk cId="2156591169" sldId="260"/>
            <ac:picMk id="21" creationId="{8D5FFA6E-E570-4293-BBD6-6CF18FFC5417}"/>
          </ac:picMkLst>
        </pc:picChg>
        <pc:picChg chg="add mod">
          <ac:chgData name="심 지혜" userId="de478dff06a1a21e" providerId="LiveId" clId="{3C1C1E71-5AF7-4DCD-888E-4CD9D6C0692B}" dt="2021-08-03T07:30:28.029" v="123" actId="1037"/>
          <ac:picMkLst>
            <pc:docMk/>
            <pc:sldMk cId="2156591169" sldId="260"/>
            <ac:picMk id="23" creationId="{320BD142-673D-4F5F-B31B-691FF1FC9D1A}"/>
          </ac:picMkLst>
        </pc:picChg>
      </pc:sldChg>
      <pc:sldChg chg="addSp delSp modSp new mod">
        <pc:chgData name="심 지혜" userId="de478dff06a1a21e" providerId="LiveId" clId="{3C1C1E71-5AF7-4DCD-888E-4CD9D6C0692B}" dt="2021-08-04T07:37:58.096" v="4386"/>
        <pc:sldMkLst>
          <pc:docMk/>
          <pc:sldMk cId="902175444" sldId="261"/>
        </pc:sldMkLst>
        <pc:spChg chg="mod">
          <ac:chgData name="심 지혜" userId="de478dff06a1a21e" providerId="LiveId" clId="{3C1C1E71-5AF7-4DCD-888E-4CD9D6C0692B}" dt="2021-08-03T07:38:04.473" v="446" actId="14100"/>
          <ac:spMkLst>
            <pc:docMk/>
            <pc:sldMk cId="902175444" sldId="261"/>
            <ac:spMk id="2" creationId="{037AA874-BC0E-4B90-A65C-4D9A43337E7E}"/>
          </ac:spMkLst>
        </pc:spChg>
        <pc:spChg chg="add mod">
          <ac:chgData name="심 지혜" userId="de478dff06a1a21e" providerId="LiveId" clId="{3C1C1E71-5AF7-4DCD-888E-4CD9D6C0692B}" dt="2021-08-04T07:20:15.390" v="3923" actId="20577"/>
          <ac:spMkLst>
            <pc:docMk/>
            <pc:sldMk cId="902175444" sldId="261"/>
            <ac:spMk id="3" creationId="{A233C736-2676-4A0C-B410-08ABEF8D06B4}"/>
          </ac:spMkLst>
        </pc:spChg>
        <pc:spChg chg="del mod">
          <ac:chgData name="심 지혜" userId="de478dff06a1a21e" providerId="LiveId" clId="{3C1C1E71-5AF7-4DCD-888E-4CD9D6C0692B}" dt="2021-08-03T07:43:22.503" v="450" actId="478"/>
          <ac:spMkLst>
            <pc:docMk/>
            <pc:sldMk cId="902175444" sldId="261"/>
            <ac:spMk id="3" creationId="{BE71D258-2E11-4382-A4E5-1E5070360741}"/>
          </ac:spMkLst>
        </pc:spChg>
        <pc:spChg chg="add mod">
          <ac:chgData name="심 지혜" userId="de478dff06a1a21e" providerId="LiveId" clId="{3C1C1E71-5AF7-4DCD-888E-4CD9D6C0692B}" dt="2021-08-04T07:37:58.096" v="4386"/>
          <ac:spMkLst>
            <pc:docMk/>
            <pc:sldMk cId="902175444" sldId="261"/>
            <ac:spMk id="11" creationId="{57CFD033-709C-4A79-BAC2-8CA9F094AC4B}"/>
          </ac:spMkLst>
        </pc:spChg>
        <pc:spChg chg="add mod">
          <ac:chgData name="심 지혜" userId="de478dff06a1a21e" providerId="LiveId" clId="{3C1C1E71-5AF7-4DCD-888E-4CD9D6C0692B}" dt="2021-08-03T08:51:02.276" v="2980"/>
          <ac:spMkLst>
            <pc:docMk/>
            <pc:sldMk cId="902175444" sldId="261"/>
            <ac:spMk id="12" creationId="{9E82FCD3-48E0-4EEB-B37A-476382FA6E47}"/>
          </ac:spMkLst>
        </pc:spChg>
        <pc:spChg chg="add mod">
          <ac:chgData name="심 지혜" userId="de478dff06a1a21e" providerId="LiveId" clId="{3C1C1E71-5AF7-4DCD-888E-4CD9D6C0692B}" dt="2021-08-04T07:20:24.126" v="3927" actId="20577"/>
          <ac:spMkLst>
            <pc:docMk/>
            <pc:sldMk cId="902175444" sldId="261"/>
            <ac:spMk id="13" creationId="{985511DF-A7A9-4209-BB63-7358DC850E81}"/>
          </ac:spMkLst>
        </pc:spChg>
        <pc:spChg chg="add mod">
          <ac:chgData name="심 지혜" userId="de478dff06a1a21e" providerId="LiveId" clId="{3C1C1E71-5AF7-4DCD-888E-4CD9D6C0692B}" dt="2021-08-04T07:20:33.712" v="3933" actId="20577"/>
          <ac:spMkLst>
            <pc:docMk/>
            <pc:sldMk cId="902175444" sldId="261"/>
            <ac:spMk id="15" creationId="{6D82D35A-F8D4-4236-A1EA-FC97EE5FD676}"/>
          </ac:spMkLst>
        </pc:spChg>
        <pc:spChg chg="add mod">
          <ac:chgData name="심 지혜" userId="de478dff06a1a21e" providerId="LiveId" clId="{3C1C1E71-5AF7-4DCD-888E-4CD9D6C0692B}" dt="2021-08-03T07:50:29.513" v="516" actId="1076"/>
          <ac:spMkLst>
            <pc:docMk/>
            <pc:sldMk cId="902175444" sldId="261"/>
            <ac:spMk id="17" creationId="{D08B685E-3E19-451A-9BB1-1EE463A980C6}"/>
          </ac:spMkLst>
        </pc:spChg>
        <pc:spChg chg="add mod">
          <ac:chgData name="심 지혜" userId="de478dff06a1a21e" providerId="LiveId" clId="{3C1C1E71-5AF7-4DCD-888E-4CD9D6C0692B}" dt="2021-08-03T07:50:34.645" v="518" actId="1076"/>
          <ac:spMkLst>
            <pc:docMk/>
            <pc:sldMk cId="902175444" sldId="261"/>
            <ac:spMk id="18" creationId="{D14D8008-3556-4BBC-BE8B-65CA3A6B7AD5}"/>
          </ac:spMkLst>
        </pc:spChg>
        <pc:spChg chg="add mod">
          <ac:chgData name="심 지혜" userId="de478dff06a1a21e" providerId="LiveId" clId="{3C1C1E71-5AF7-4DCD-888E-4CD9D6C0692B}" dt="2021-08-04T07:20:43.566" v="3939" actId="20577"/>
          <ac:spMkLst>
            <pc:docMk/>
            <pc:sldMk cId="902175444" sldId="261"/>
            <ac:spMk id="19" creationId="{223FEB55-2218-49BC-B8B9-6FABFCA61EC7}"/>
          </ac:spMkLst>
        </pc:spChg>
        <pc:picChg chg="add mod">
          <ac:chgData name="심 지혜" userId="de478dff06a1a21e" providerId="LiveId" clId="{3C1C1E71-5AF7-4DCD-888E-4CD9D6C0692B}" dt="2021-08-03T07:44:40.965" v="483" actId="14100"/>
          <ac:picMkLst>
            <pc:docMk/>
            <pc:sldMk cId="902175444" sldId="261"/>
            <ac:picMk id="6" creationId="{889F01B1-5BCE-4190-9DE8-666157B5DC08}"/>
          </ac:picMkLst>
        </pc:picChg>
        <pc:picChg chg="add del mod">
          <ac:chgData name="심 지혜" userId="de478dff06a1a21e" providerId="LiveId" clId="{3C1C1E71-5AF7-4DCD-888E-4CD9D6C0692B}" dt="2021-08-03T07:44:20.375" v="468" actId="21"/>
          <ac:picMkLst>
            <pc:docMk/>
            <pc:sldMk cId="902175444" sldId="261"/>
            <ac:picMk id="8" creationId="{20143CC5-2EED-429C-83F8-DE578E4D900F}"/>
          </ac:picMkLst>
        </pc:picChg>
        <pc:picChg chg="add mod">
          <ac:chgData name="심 지혜" userId="de478dff06a1a21e" providerId="LiveId" clId="{3C1C1E71-5AF7-4DCD-888E-4CD9D6C0692B}" dt="2021-08-03T07:49:29.176" v="507" actId="14100"/>
          <ac:picMkLst>
            <pc:docMk/>
            <pc:sldMk cId="902175444" sldId="261"/>
            <ac:picMk id="10" creationId="{988DE521-8DEF-4D57-8A2E-60266F43D6F7}"/>
          </ac:picMkLst>
        </pc:picChg>
        <pc:picChg chg="add mod">
          <ac:chgData name="심 지혜" userId="de478dff06a1a21e" providerId="LiveId" clId="{3C1C1E71-5AF7-4DCD-888E-4CD9D6C0692B}" dt="2021-08-03T07:50:08.034" v="513" actId="1076"/>
          <ac:picMkLst>
            <pc:docMk/>
            <pc:sldMk cId="902175444" sldId="261"/>
            <ac:picMk id="14" creationId="{88E45A6A-B948-450F-B8BD-A34B39D45B4D}"/>
          </ac:picMkLst>
        </pc:picChg>
        <pc:picChg chg="add mod">
          <ac:chgData name="심 지혜" userId="de478dff06a1a21e" providerId="LiveId" clId="{3C1C1E71-5AF7-4DCD-888E-4CD9D6C0692B}" dt="2021-08-03T07:50:10.991" v="514" actId="1076"/>
          <ac:picMkLst>
            <pc:docMk/>
            <pc:sldMk cId="902175444" sldId="261"/>
            <ac:picMk id="16" creationId="{E5152728-34E3-4A4D-B9F2-05FBAF75AFDA}"/>
          </ac:picMkLst>
        </pc:picChg>
      </pc:sldChg>
      <pc:sldChg chg="addSp delSp modSp new mod">
        <pc:chgData name="심 지혜" userId="de478dff06a1a21e" providerId="LiveId" clId="{3C1C1E71-5AF7-4DCD-888E-4CD9D6C0692B}" dt="2021-08-03T08:07:19.553" v="1264" actId="1036"/>
        <pc:sldMkLst>
          <pc:docMk/>
          <pc:sldMk cId="530702839" sldId="262"/>
        </pc:sldMkLst>
        <pc:spChg chg="mod">
          <ac:chgData name="심 지혜" userId="de478dff06a1a21e" providerId="LiveId" clId="{3C1C1E71-5AF7-4DCD-888E-4CD9D6C0692B}" dt="2021-08-03T07:32:38.808" v="227" actId="2711"/>
          <ac:spMkLst>
            <pc:docMk/>
            <pc:sldMk cId="530702839" sldId="262"/>
            <ac:spMk id="2" creationId="{FE7B5868-CC32-425A-B6B5-E12E39B520DE}"/>
          </ac:spMkLst>
        </pc:spChg>
        <pc:spChg chg="del mod">
          <ac:chgData name="심 지혜" userId="de478dff06a1a21e" providerId="LiveId" clId="{3C1C1E71-5AF7-4DCD-888E-4CD9D6C0692B}" dt="2021-08-03T07:32:34.837" v="226" actId="21"/>
          <ac:spMkLst>
            <pc:docMk/>
            <pc:sldMk cId="530702839" sldId="262"/>
            <ac:spMk id="3" creationId="{3D93B26F-B0B8-467E-BD89-0D8E37438FED}"/>
          </ac:spMkLst>
        </pc:spChg>
        <pc:spChg chg="add mod">
          <ac:chgData name="심 지혜" userId="de478dff06a1a21e" providerId="LiveId" clId="{3C1C1E71-5AF7-4DCD-888E-4CD9D6C0692B}" dt="2021-08-03T07:35:19.986" v="278" actId="1038"/>
          <ac:spMkLst>
            <pc:docMk/>
            <pc:sldMk cId="530702839" sldId="262"/>
            <ac:spMk id="5" creationId="{D24735EA-D635-49A5-975E-16C7819EDD4B}"/>
          </ac:spMkLst>
        </pc:spChg>
        <pc:spChg chg="add mod">
          <ac:chgData name="심 지혜" userId="de478dff06a1a21e" providerId="LiveId" clId="{3C1C1E71-5AF7-4DCD-888E-4CD9D6C0692B}" dt="2021-08-03T07:34:32.288" v="272" actId="1076"/>
          <ac:spMkLst>
            <pc:docMk/>
            <pc:sldMk cId="530702839" sldId="262"/>
            <ac:spMk id="9" creationId="{6C0B1665-E727-4DE0-9336-3A7CDABA9AB8}"/>
          </ac:spMkLst>
        </pc:spChg>
        <pc:spChg chg="add mod">
          <ac:chgData name="심 지혜" userId="de478dff06a1a21e" providerId="LiveId" clId="{3C1C1E71-5AF7-4DCD-888E-4CD9D6C0692B}" dt="2021-08-03T07:34:37.339" v="274" actId="1076"/>
          <ac:spMkLst>
            <pc:docMk/>
            <pc:sldMk cId="530702839" sldId="262"/>
            <ac:spMk id="10" creationId="{CFDEAB01-CB1A-4A90-A67B-98CCE514BCFE}"/>
          </ac:spMkLst>
        </pc:spChg>
        <pc:spChg chg="add del mod">
          <ac:chgData name="심 지혜" userId="de478dff06a1a21e" providerId="LiveId" clId="{3C1C1E71-5AF7-4DCD-888E-4CD9D6C0692B}" dt="2021-08-03T07:35:36.503" v="282"/>
          <ac:spMkLst>
            <pc:docMk/>
            <pc:sldMk cId="530702839" sldId="262"/>
            <ac:spMk id="12" creationId="{DAEA0ED5-8651-4146-A2E9-C3DCF2AFA338}"/>
          </ac:spMkLst>
        </pc:spChg>
        <pc:spChg chg="add mod">
          <ac:chgData name="심 지혜" userId="de478dff06a1a21e" providerId="LiveId" clId="{3C1C1E71-5AF7-4DCD-888E-4CD9D6C0692B}" dt="2021-08-03T07:35:51.072" v="288" actId="1038"/>
          <ac:spMkLst>
            <pc:docMk/>
            <pc:sldMk cId="530702839" sldId="262"/>
            <ac:spMk id="13" creationId="{7CC5B131-A2D3-48DC-AFF1-15982F364B86}"/>
          </ac:spMkLst>
        </pc:spChg>
        <pc:spChg chg="add mod">
          <ac:chgData name="심 지혜" userId="de478dff06a1a21e" providerId="LiveId" clId="{3C1C1E71-5AF7-4DCD-888E-4CD9D6C0692B}" dt="2021-08-03T07:36:06.970" v="295" actId="1035"/>
          <ac:spMkLst>
            <pc:docMk/>
            <pc:sldMk cId="530702839" sldId="262"/>
            <ac:spMk id="14" creationId="{488DDDAB-7AD4-42EB-8969-B68E4C2B1212}"/>
          </ac:spMkLst>
        </pc:spChg>
        <pc:spChg chg="add mod">
          <ac:chgData name="심 지혜" userId="de478dff06a1a21e" providerId="LiveId" clId="{3C1C1E71-5AF7-4DCD-888E-4CD9D6C0692B}" dt="2021-08-03T08:07:19.553" v="1264" actId="1036"/>
          <ac:spMkLst>
            <pc:docMk/>
            <pc:sldMk cId="530702839" sldId="262"/>
            <ac:spMk id="15" creationId="{B149E9FE-88AB-43B8-91D1-F732F87C8117}"/>
          </ac:spMkLst>
        </pc:spChg>
        <pc:picChg chg="add mod">
          <ac:chgData name="심 지혜" userId="de478dff06a1a21e" providerId="LiveId" clId="{3C1C1E71-5AF7-4DCD-888E-4CD9D6C0692B}" dt="2021-08-03T07:34:14.244" v="257" actId="1037"/>
          <ac:picMkLst>
            <pc:docMk/>
            <pc:sldMk cId="530702839" sldId="262"/>
            <ac:picMk id="2050" creationId="{76C6ED4B-F696-4571-9C7E-379A6ABCB83F}"/>
          </ac:picMkLst>
        </pc:picChg>
        <pc:picChg chg="add mod">
          <ac:chgData name="심 지혜" userId="de478dff06a1a21e" providerId="LiveId" clId="{3C1C1E71-5AF7-4DCD-888E-4CD9D6C0692B}" dt="2021-08-03T07:34:18.652" v="269" actId="1037"/>
          <ac:picMkLst>
            <pc:docMk/>
            <pc:sldMk cId="530702839" sldId="262"/>
            <ac:picMk id="2052" creationId="{DA27B798-7325-4390-8AF2-3C68235DD0F9}"/>
          </ac:picMkLst>
        </pc:picChg>
        <pc:picChg chg="add mod">
          <ac:chgData name="심 지혜" userId="de478dff06a1a21e" providerId="LiveId" clId="{3C1C1E71-5AF7-4DCD-888E-4CD9D6C0692B}" dt="2021-08-03T07:35:43.300" v="285" actId="1076"/>
          <ac:picMkLst>
            <pc:docMk/>
            <pc:sldMk cId="530702839" sldId="262"/>
            <ac:picMk id="2054" creationId="{4FB2E111-3625-4135-8FE0-0E43DC39085D}"/>
          </ac:picMkLst>
        </pc:picChg>
        <pc:picChg chg="add mod">
          <ac:chgData name="심 지혜" userId="de478dff06a1a21e" providerId="LiveId" clId="{3C1C1E71-5AF7-4DCD-888E-4CD9D6C0692B}" dt="2021-08-03T07:34:22.677" v="270" actId="14100"/>
          <ac:picMkLst>
            <pc:docMk/>
            <pc:sldMk cId="530702839" sldId="262"/>
            <ac:picMk id="2056" creationId="{FEDB999F-2AED-4809-A932-35DDD59F1A06}"/>
          </ac:picMkLst>
        </pc:picChg>
      </pc:sldChg>
      <pc:sldChg chg="addSp delSp modSp new mod">
        <pc:chgData name="심 지혜" userId="de478dff06a1a21e" providerId="LiveId" clId="{3C1C1E71-5AF7-4DCD-888E-4CD9D6C0692B}" dt="2021-08-04T13:05:11.455" v="4679" actId="14100"/>
        <pc:sldMkLst>
          <pc:docMk/>
          <pc:sldMk cId="2819722307" sldId="263"/>
        </pc:sldMkLst>
        <pc:spChg chg="mod">
          <ac:chgData name="심 지혜" userId="de478dff06a1a21e" providerId="LiveId" clId="{3C1C1E71-5AF7-4DCD-888E-4CD9D6C0692B}" dt="2021-08-03T08:52:08.527" v="3059"/>
          <ac:spMkLst>
            <pc:docMk/>
            <pc:sldMk cId="2819722307" sldId="263"/>
            <ac:spMk id="2" creationId="{8C2FA86C-EC21-41AD-8FEC-1E46DE302359}"/>
          </ac:spMkLst>
        </pc:spChg>
        <pc:spChg chg="mod">
          <ac:chgData name="심 지혜" userId="de478dff06a1a21e" providerId="LiveId" clId="{3C1C1E71-5AF7-4DCD-888E-4CD9D6C0692B}" dt="2021-08-03T14:43:19.191" v="3752" actId="20577"/>
          <ac:spMkLst>
            <pc:docMk/>
            <pc:sldMk cId="2819722307" sldId="263"/>
            <ac:spMk id="3" creationId="{4D4A1973-45A7-4F2D-B804-07B3C23BB873}"/>
          </ac:spMkLst>
        </pc:spChg>
        <pc:spChg chg="add mod">
          <ac:chgData name="심 지혜" userId="de478dff06a1a21e" providerId="LiveId" clId="{3C1C1E71-5AF7-4DCD-888E-4CD9D6C0692B}" dt="2021-08-04T13:04:51.613" v="4677" actId="1582"/>
          <ac:spMkLst>
            <pc:docMk/>
            <pc:sldMk cId="2819722307" sldId="263"/>
            <ac:spMk id="6" creationId="{8B2F80D8-5998-4726-B903-95128F7D745A}"/>
          </ac:spMkLst>
        </pc:spChg>
        <pc:spChg chg="add del mod">
          <ac:chgData name="심 지혜" userId="de478dff06a1a21e" providerId="LiveId" clId="{3C1C1E71-5AF7-4DCD-888E-4CD9D6C0692B}" dt="2021-08-04T13:03:39.457" v="4657" actId="21"/>
          <ac:spMkLst>
            <pc:docMk/>
            <pc:sldMk cId="2819722307" sldId="263"/>
            <ac:spMk id="7" creationId="{AE373BCE-4BDE-4A79-9B0B-85D9AFE55710}"/>
          </ac:spMkLst>
        </pc:spChg>
        <pc:spChg chg="add mod">
          <ac:chgData name="심 지혜" userId="de478dff06a1a21e" providerId="LiveId" clId="{3C1C1E71-5AF7-4DCD-888E-4CD9D6C0692B}" dt="2021-08-04T13:05:03.100" v="4678" actId="1582"/>
          <ac:spMkLst>
            <pc:docMk/>
            <pc:sldMk cId="2819722307" sldId="263"/>
            <ac:spMk id="8" creationId="{06E2CE41-7F24-41E7-9A9C-4455020C07A9}"/>
          </ac:spMkLst>
        </pc:spChg>
        <pc:spChg chg="add mod">
          <ac:chgData name="심 지혜" userId="de478dff06a1a21e" providerId="LiveId" clId="{3C1C1E71-5AF7-4DCD-888E-4CD9D6C0692B}" dt="2021-08-04T13:04:42.324" v="4676" actId="1582"/>
          <ac:spMkLst>
            <pc:docMk/>
            <pc:sldMk cId="2819722307" sldId="263"/>
            <ac:spMk id="9" creationId="{3091BB46-46A4-44B0-BE8B-0C6700A1261A}"/>
          </ac:spMkLst>
        </pc:spChg>
        <pc:spChg chg="add mod">
          <ac:chgData name="심 지혜" userId="de478dff06a1a21e" providerId="LiveId" clId="{3C1C1E71-5AF7-4DCD-888E-4CD9D6C0692B}" dt="2021-08-04T13:04:04.907" v="4672" actId="1076"/>
          <ac:spMkLst>
            <pc:docMk/>
            <pc:sldMk cId="2819722307" sldId="263"/>
            <ac:spMk id="10" creationId="{1C2D4EEB-69BD-44F1-8D27-CB0600983B96}"/>
          </ac:spMkLst>
        </pc:spChg>
        <pc:graphicFrameChg chg="add mod modGraphic">
          <ac:chgData name="심 지혜" userId="de478dff06a1a21e" providerId="LiveId" clId="{3C1C1E71-5AF7-4DCD-888E-4CD9D6C0692B}" dt="2021-08-03T08:53:12.845" v="3068"/>
          <ac:graphicFrameMkLst>
            <pc:docMk/>
            <pc:sldMk cId="2819722307" sldId="263"/>
            <ac:graphicFrameMk id="5" creationId="{D2528C2B-1432-4C7D-8167-DFCE624E5BD2}"/>
          </ac:graphicFrameMkLst>
        </pc:graphicFrameChg>
        <pc:cxnChg chg="add mod">
          <ac:chgData name="심 지혜" userId="de478dff06a1a21e" providerId="LiveId" clId="{3C1C1E71-5AF7-4DCD-888E-4CD9D6C0692B}" dt="2021-08-04T13:05:11.455" v="4679" actId="14100"/>
          <ac:cxnSpMkLst>
            <pc:docMk/>
            <pc:sldMk cId="2819722307" sldId="263"/>
            <ac:cxnSpMk id="12" creationId="{2EE4976E-FA5D-437F-BAFF-855CE9964430}"/>
          </ac:cxnSpMkLst>
        </pc:cxnChg>
        <pc:cxnChg chg="add">
          <ac:chgData name="심 지혜" userId="de478dff06a1a21e" providerId="LiveId" clId="{3C1C1E71-5AF7-4DCD-888E-4CD9D6C0692B}" dt="2021-08-04T13:04:29.742" v="4675" actId="11529"/>
          <ac:cxnSpMkLst>
            <pc:docMk/>
            <pc:sldMk cId="2819722307" sldId="263"/>
            <ac:cxnSpMk id="15" creationId="{FB2C3F9C-C627-4826-A5E4-BEEA4EA04517}"/>
          </ac:cxnSpMkLst>
        </pc:cxnChg>
      </pc:sldChg>
      <pc:sldChg chg="modSp new del mod">
        <pc:chgData name="심 지혜" userId="de478dff06a1a21e" providerId="LiveId" clId="{3C1C1E71-5AF7-4DCD-888E-4CD9D6C0692B}" dt="2021-08-03T08:52:00.963" v="3049" actId="2696"/>
        <pc:sldMkLst>
          <pc:docMk/>
          <pc:sldMk cId="3713329507" sldId="264"/>
        </pc:sldMkLst>
        <pc:spChg chg="mod">
          <ac:chgData name="심 지혜" userId="de478dff06a1a21e" providerId="LiveId" clId="{3C1C1E71-5AF7-4DCD-888E-4CD9D6C0692B}" dt="2021-08-03T08:36:37.491" v="1638" actId="14100"/>
          <ac:spMkLst>
            <pc:docMk/>
            <pc:sldMk cId="3713329507" sldId="264"/>
            <ac:spMk id="2" creationId="{8EE265E6-CA31-4465-A9E3-8891D6C37BF1}"/>
          </ac:spMkLst>
        </pc:spChg>
        <pc:spChg chg="mod">
          <ac:chgData name="심 지혜" userId="de478dff06a1a21e" providerId="LiveId" clId="{3C1C1E71-5AF7-4DCD-888E-4CD9D6C0692B}" dt="2021-08-03T08:41:24.700" v="1941" actId="1036"/>
          <ac:spMkLst>
            <pc:docMk/>
            <pc:sldMk cId="3713329507" sldId="264"/>
            <ac:spMk id="3" creationId="{E809C707-78A9-4157-B9CD-E133A06060B5}"/>
          </ac:spMkLst>
        </pc:spChg>
      </pc:sldChg>
      <pc:sldChg chg="addSp delSp modSp new mod">
        <pc:chgData name="심 지혜" userId="de478dff06a1a21e" providerId="LiveId" clId="{3C1C1E71-5AF7-4DCD-888E-4CD9D6C0692B}" dt="2021-08-03T08:55:41.095" v="3122" actId="20577"/>
        <pc:sldMkLst>
          <pc:docMk/>
          <pc:sldMk cId="3154012721" sldId="265"/>
        </pc:sldMkLst>
        <pc:spChg chg="mod">
          <ac:chgData name="심 지혜" userId="de478dff06a1a21e" providerId="LiveId" clId="{3C1C1E71-5AF7-4DCD-888E-4CD9D6C0692B}" dt="2021-08-03T08:44:19.976" v="2059" actId="14100"/>
          <ac:spMkLst>
            <pc:docMk/>
            <pc:sldMk cId="3154012721" sldId="265"/>
            <ac:spMk id="2" creationId="{BD559B88-E1FB-4180-ADB3-D1B260C35A16}"/>
          </ac:spMkLst>
        </pc:spChg>
        <pc:spChg chg="del">
          <ac:chgData name="심 지혜" userId="de478dff06a1a21e" providerId="LiveId" clId="{3C1C1E71-5AF7-4DCD-888E-4CD9D6C0692B}" dt="2021-08-03T08:41:31.383" v="1942" actId="478"/>
          <ac:spMkLst>
            <pc:docMk/>
            <pc:sldMk cId="3154012721" sldId="265"/>
            <ac:spMk id="3" creationId="{4E818C1A-49E4-414D-8654-84B7C34B6AB3}"/>
          </ac:spMkLst>
        </pc:spChg>
        <pc:spChg chg="add del mod">
          <ac:chgData name="심 지혜" userId="de478dff06a1a21e" providerId="LiveId" clId="{3C1C1E71-5AF7-4DCD-888E-4CD9D6C0692B}" dt="2021-08-03T08:41:59.695" v="1945"/>
          <ac:spMkLst>
            <pc:docMk/>
            <pc:sldMk cId="3154012721" sldId="265"/>
            <ac:spMk id="5" creationId="{F55BD4C5-5264-406F-B607-A88DD88F091E}"/>
          </ac:spMkLst>
        </pc:spChg>
        <pc:spChg chg="add del mod">
          <ac:chgData name="심 지혜" userId="de478dff06a1a21e" providerId="LiveId" clId="{3C1C1E71-5AF7-4DCD-888E-4CD9D6C0692B}" dt="2021-08-03T08:42:28.609" v="1981"/>
          <ac:spMkLst>
            <pc:docMk/>
            <pc:sldMk cId="3154012721" sldId="265"/>
            <ac:spMk id="6" creationId="{7622B972-E7F2-45DB-BD05-9DE4794D333B}"/>
          </ac:spMkLst>
        </pc:spChg>
        <pc:spChg chg="add mod">
          <ac:chgData name="심 지혜" userId="de478dff06a1a21e" providerId="LiveId" clId="{3C1C1E71-5AF7-4DCD-888E-4CD9D6C0692B}" dt="2021-08-03T08:55:41.095" v="3122" actId="20577"/>
          <ac:spMkLst>
            <pc:docMk/>
            <pc:sldMk cId="3154012721" sldId="265"/>
            <ac:spMk id="7" creationId="{D8EA9946-A3FB-403E-BE3A-37D90A5CE9F7}"/>
          </ac:spMkLst>
        </pc:spChg>
      </pc:sldChg>
      <pc:sldChg chg="delSp modSp new mod">
        <pc:chgData name="심 지혜" userId="de478dff06a1a21e" providerId="LiveId" clId="{3C1C1E71-5AF7-4DCD-888E-4CD9D6C0692B}" dt="2021-08-03T08:39:22.052" v="1763" actId="122"/>
        <pc:sldMkLst>
          <pc:docMk/>
          <pc:sldMk cId="2859039689" sldId="266"/>
        </pc:sldMkLst>
        <pc:spChg chg="mod">
          <ac:chgData name="심 지혜" userId="de478dff06a1a21e" providerId="LiveId" clId="{3C1C1E71-5AF7-4DCD-888E-4CD9D6C0692B}" dt="2021-08-03T08:39:22.052" v="1763" actId="122"/>
          <ac:spMkLst>
            <pc:docMk/>
            <pc:sldMk cId="2859039689" sldId="266"/>
            <ac:spMk id="2" creationId="{78230D17-3CCE-4A97-BAA9-8FDEF3C15121}"/>
          </ac:spMkLst>
        </pc:spChg>
        <pc:spChg chg="del">
          <ac:chgData name="심 지혜" userId="de478dff06a1a21e" providerId="LiveId" clId="{3C1C1E71-5AF7-4DCD-888E-4CD9D6C0692B}" dt="2021-08-03T08:39:05.146" v="1750" actId="478"/>
          <ac:spMkLst>
            <pc:docMk/>
            <pc:sldMk cId="2859039689" sldId="266"/>
            <ac:spMk id="3" creationId="{E4A7784B-2A7D-4549-AF1F-4887003A5E73}"/>
          </ac:spMkLst>
        </pc:spChg>
      </pc:sldChg>
      <pc:sldChg chg="modSp new mod">
        <pc:chgData name="심 지혜" userId="de478dff06a1a21e" providerId="LiveId" clId="{3C1C1E71-5AF7-4DCD-888E-4CD9D6C0692B}" dt="2021-08-04T20:44:37.539" v="5007" actId="20577"/>
        <pc:sldMkLst>
          <pc:docMk/>
          <pc:sldMk cId="402859753" sldId="267"/>
        </pc:sldMkLst>
        <pc:spChg chg="mod">
          <ac:chgData name="심 지혜" userId="de478dff06a1a21e" providerId="LiveId" clId="{3C1C1E71-5AF7-4DCD-888E-4CD9D6C0692B}" dt="2021-08-03T09:01:19.730" v="3515"/>
          <ac:spMkLst>
            <pc:docMk/>
            <pc:sldMk cId="402859753" sldId="267"/>
            <ac:spMk id="2" creationId="{B798BD4F-CEE9-4AD4-B223-38FB754B0B34}"/>
          </ac:spMkLst>
        </pc:spChg>
        <pc:spChg chg="mod">
          <ac:chgData name="심 지혜" userId="de478dff06a1a21e" providerId="LiveId" clId="{3C1C1E71-5AF7-4DCD-888E-4CD9D6C0692B}" dt="2021-08-04T20:44:37.539" v="5007" actId="20577"/>
          <ac:spMkLst>
            <pc:docMk/>
            <pc:sldMk cId="402859753" sldId="267"/>
            <ac:spMk id="3" creationId="{BB86667F-A481-4AC3-938E-27F6F30D3380}"/>
          </ac:spMkLst>
        </pc:spChg>
      </pc:sldChg>
      <pc:sldChg chg="modSp new del mod">
        <pc:chgData name="심 지혜" userId="de478dff06a1a21e" providerId="LiveId" clId="{3C1C1E71-5AF7-4DCD-888E-4CD9D6C0692B}" dt="2021-08-04T06:20:21.930" v="3806" actId="2696"/>
        <pc:sldMkLst>
          <pc:docMk/>
          <pc:sldMk cId="502875841" sldId="268"/>
        </pc:sldMkLst>
        <pc:spChg chg="mod">
          <ac:chgData name="심 지혜" userId="de478dff06a1a21e" providerId="LiveId" clId="{3C1C1E71-5AF7-4DCD-888E-4CD9D6C0692B}" dt="2021-08-04T06:19:18.918" v="3803" actId="14100"/>
          <ac:spMkLst>
            <pc:docMk/>
            <pc:sldMk cId="502875841" sldId="268"/>
            <ac:spMk id="2" creationId="{09FF30CE-E363-46F5-B961-1894168DCAA4}"/>
          </ac:spMkLst>
        </pc:spChg>
        <pc:spChg chg="mod">
          <ac:chgData name="심 지혜" userId="de478dff06a1a21e" providerId="LiveId" clId="{3C1C1E71-5AF7-4DCD-888E-4CD9D6C0692B}" dt="2021-08-04T06:19:28.071" v="3805" actId="14100"/>
          <ac:spMkLst>
            <pc:docMk/>
            <pc:sldMk cId="502875841" sldId="268"/>
            <ac:spMk id="3" creationId="{850FE1E5-9C82-4E7A-8863-F3AE4D490B90}"/>
          </ac:spMkLst>
        </pc:spChg>
      </pc:sldChg>
      <pc:sldChg chg="addSp delSp modSp new mod">
        <pc:chgData name="심 지혜" userId="de478dff06a1a21e" providerId="LiveId" clId="{3C1C1E71-5AF7-4DCD-888E-4CD9D6C0692B}" dt="2021-08-04T07:15:56.966" v="3861" actId="14100"/>
        <pc:sldMkLst>
          <pc:docMk/>
          <pc:sldMk cId="4216861405" sldId="268"/>
        </pc:sldMkLst>
        <pc:spChg chg="mod">
          <ac:chgData name="심 지혜" userId="de478dff06a1a21e" providerId="LiveId" clId="{3C1C1E71-5AF7-4DCD-888E-4CD9D6C0692B}" dt="2021-08-04T07:02:59.866" v="3846" actId="14100"/>
          <ac:spMkLst>
            <pc:docMk/>
            <pc:sldMk cId="4216861405" sldId="268"/>
            <ac:spMk id="2" creationId="{2F10449B-2577-4DAD-BE95-E211DC5DAD57}"/>
          </ac:spMkLst>
        </pc:spChg>
        <pc:spChg chg="del">
          <ac:chgData name="심 지혜" userId="de478dff06a1a21e" providerId="LiveId" clId="{3C1C1E71-5AF7-4DCD-888E-4CD9D6C0692B}" dt="2021-08-04T07:02:48.562" v="3811" actId="478"/>
          <ac:spMkLst>
            <pc:docMk/>
            <pc:sldMk cId="4216861405" sldId="268"/>
            <ac:spMk id="3" creationId="{1552FD8F-C3F5-4FDA-ACE5-FB7E394F393D}"/>
          </ac:spMkLst>
        </pc:spChg>
        <pc:spChg chg="add mod">
          <ac:chgData name="심 지혜" userId="de478dff06a1a21e" providerId="LiveId" clId="{3C1C1E71-5AF7-4DCD-888E-4CD9D6C0692B}" dt="2021-08-04T07:15:56.966" v="3861" actId="14100"/>
          <ac:spMkLst>
            <pc:docMk/>
            <pc:sldMk cId="4216861405" sldId="268"/>
            <ac:spMk id="9" creationId="{EFAAD3A3-DA51-42B3-ACC1-88DF2958E2AD}"/>
          </ac:spMkLst>
        </pc:spChg>
        <pc:picChg chg="add del mod">
          <ac:chgData name="심 지혜" userId="de478dff06a1a21e" providerId="LiveId" clId="{3C1C1E71-5AF7-4DCD-888E-4CD9D6C0692B}" dt="2021-08-04T07:14:07.001" v="3852" actId="478"/>
          <ac:picMkLst>
            <pc:docMk/>
            <pc:sldMk cId="4216861405" sldId="268"/>
            <ac:picMk id="6" creationId="{34E38FFE-CF47-4B56-BBE5-8B90D32D701E}"/>
          </ac:picMkLst>
        </pc:picChg>
        <pc:picChg chg="add mod">
          <ac:chgData name="심 지혜" userId="de478dff06a1a21e" providerId="LiveId" clId="{3C1C1E71-5AF7-4DCD-888E-4CD9D6C0692B}" dt="2021-08-04T07:14:43.649" v="3857" actId="1036"/>
          <ac:picMkLst>
            <pc:docMk/>
            <pc:sldMk cId="4216861405" sldId="268"/>
            <ac:picMk id="8" creationId="{CBA87F84-BD6E-4F2E-8FC1-DBFA783FB16A}"/>
          </ac:picMkLst>
        </pc:picChg>
      </pc:sldChg>
      <pc:sldChg chg="modSp new mod">
        <pc:chgData name="심 지혜" userId="de478dff06a1a21e" providerId="LiveId" clId="{3C1C1E71-5AF7-4DCD-888E-4CD9D6C0692B}" dt="2021-08-04T12:43:25.229" v="4409"/>
        <pc:sldMkLst>
          <pc:docMk/>
          <pc:sldMk cId="3795741763" sldId="269"/>
        </pc:sldMkLst>
        <pc:spChg chg="mod">
          <ac:chgData name="심 지혜" userId="de478dff06a1a21e" providerId="LiveId" clId="{3C1C1E71-5AF7-4DCD-888E-4CD9D6C0692B}" dt="2021-08-04T07:33:50.633" v="4151"/>
          <ac:spMkLst>
            <pc:docMk/>
            <pc:sldMk cId="3795741763" sldId="269"/>
            <ac:spMk id="2" creationId="{3A4C3BD4-8CCC-46A4-B32C-5B92408541CA}"/>
          </ac:spMkLst>
        </pc:spChg>
        <pc:spChg chg="mod">
          <ac:chgData name="심 지혜" userId="de478dff06a1a21e" providerId="LiveId" clId="{3C1C1E71-5AF7-4DCD-888E-4CD9D6C0692B}" dt="2021-08-04T12:43:25.229" v="4409"/>
          <ac:spMkLst>
            <pc:docMk/>
            <pc:sldMk cId="3795741763" sldId="269"/>
            <ac:spMk id="3" creationId="{40103F6D-A846-48FC-9D45-50682AFF0C4E}"/>
          </ac:spMkLst>
        </pc:spChg>
      </pc:sldChg>
      <pc:sldChg chg="addSp delSp modSp new mod">
        <pc:chgData name="심 지혜" userId="de478dff06a1a21e" providerId="LiveId" clId="{3C1C1E71-5AF7-4DCD-888E-4CD9D6C0692B}" dt="2021-08-04T12:58:29.684" v="4633" actId="1076"/>
        <pc:sldMkLst>
          <pc:docMk/>
          <pc:sldMk cId="1587352920" sldId="270"/>
        </pc:sldMkLst>
        <pc:spChg chg="mod">
          <ac:chgData name="심 지혜" userId="de478dff06a1a21e" providerId="LiveId" clId="{3C1C1E71-5AF7-4DCD-888E-4CD9D6C0692B}" dt="2021-08-04T12:47:36.997" v="4495" actId="14100"/>
          <ac:spMkLst>
            <pc:docMk/>
            <pc:sldMk cId="1587352920" sldId="270"/>
            <ac:spMk id="2" creationId="{8E16A8DF-6928-477D-9969-EC5894D323FE}"/>
          </ac:spMkLst>
        </pc:spChg>
        <pc:spChg chg="del">
          <ac:chgData name="심 지혜" userId="de478dff06a1a21e" providerId="LiveId" clId="{3C1C1E71-5AF7-4DCD-888E-4CD9D6C0692B}" dt="2021-08-04T12:47:38.744" v="4496" actId="478"/>
          <ac:spMkLst>
            <pc:docMk/>
            <pc:sldMk cId="1587352920" sldId="270"/>
            <ac:spMk id="3" creationId="{704FEAAF-8887-422D-9F22-D81DE2401751}"/>
          </ac:spMkLst>
        </pc:spChg>
        <pc:spChg chg="add mod">
          <ac:chgData name="심 지혜" userId="de478dff06a1a21e" providerId="LiveId" clId="{3C1C1E71-5AF7-4DCD-888E-4CD9D6C0692B}" dt="2021-08-04T12:58:29.684" v="4633" actId="1076"/>
          <ac:spMkLst>
            <pc:docMk/>
            <pc:sldMk cId="1587352920" sldId="270"/>
            <ac:spMk id="5" creationId="{6B7314BA-B203-4A5F-9645-5B7B7B24F180}"/>
          </ac:spMkLst>
        </pc:spChg>
        <pc:picChg chg="add mod">
          <ac:chgData name="심 지혜" userId="de478dff06a1a21e" providerId="LiveId" clId="{3C1C1E71-5AF7-4DCD-888E-4CD9D6C0692B}" dt="2021-08-04T12:52:34.833" v="4499" actId="1076"/>
          <ac:picMkLst>
            <pc:docMk/>
            <pc:sldMk cId="1587352920" sldId="270"/>
            <ac:picMk id="1026" creationId="{0740D1FD-C5C5-44C0-B7CA-D91EDBA0333F}"/>
          </ac:picMkLst>
        </pc:picChg>
      </pc:sldChg>
      <pc:sldChg chg="addSp delSp modSp new mod">
        <pc:chgData name="심 지혜" userId="de478dff06a1a21e" providerId="LiveId" clId="{3C1C1E71-5AF7-4DCD-888E-4CD9D6C0692B}" dt="2021-08-05T09:13:06.537" v="6214" actId="20577"/>
        <pc:sldMkLst>
          <pc:docMk/>
          <pc:sldMk cId="4202508111" sldId="271"/>
        </pc:sldMkLst>
        <pc:spChg chg="mod">
          <ac:chgData name="심 지혜" userId="de478dff06a1a21e" providerId="LiveId" clId="{3C1C1E71-5AF7-4DCD-888E-4CD9D6C0692B}" dt="2021-08-05T04:25:56.321" v="5042"/>
          <ac:spMkLst>
            <pc:docMk/>
            <pc:sldMk cId="4202508111" sldId="271"/>
            <ac:spMk id="2" creationId="{5107703F-0C85-4682-9F97-8AB51B5C61D5}"/>
          </ac:spMkLst>
        </pc:spChg>
        <pc:spChg chg="del mod">
          <ac:chgData name="심 지혜" userId="de478dff06a1a21e" providerId="LiveId" clId="{3C1C1E71-5AF7-4DCD-888E-4CD9D6C0692B}" dt="2021-08-05T04:26:55.668" v="5043" actId="478"/>
          <ac:spMkLst>
            <pc:docMk/>
            <pc:sldMk cId="4202508111" sldId="271"/>
            <ac:spMk id="3" creationId="{B24CC8B5-7B42-419C-B07D-057A191D8515}"/>
          </ac:spMkLst>
        </pc:spChg>
        <pc:spChg chg="add mod">
          <ac:chgData name="심 지혜" userId="de478dff06a1a21e" providerId="LiveId" clId="{3C1C1E71-5AF7-4DCD-888E-4CD9D6C0692B}" dt="2021-08-05T09:13:06.537" v="6214" actId="20577"/>
          <ac:spMkLst>
            <pc:docMk/>
            <pc:sldMk cId="4202508111" sldId="271"/>
            <ac:spMk id="9" creationId="{3B45B500-4E4F-44CB-8897-E252A3BAA992}"/>
          </ac:spMkLst>
        </pc:spChg>
        <pc:picChg chg="add del mod">
          <ac:chgData name="심 지혜" userId="de478dff06a1a21e" providerId="LiveId" clId="{3C1C1E71-5AF7-4DCD-888E-4CD9D6C0692B}" dt="2021-08-05T09:12:40.997" v="6208" actId="478"/>
          <ac:picMkLst>
            <pc:docMk/>
            <pc:sldMk cId="4202508111" sldId="271"/>
            <ac:picMk id="6" creationId="{619D87F8-5087-4D2D-B6CE-AC74E6340B97}"/>
          </ac:picMkLst>
        </pc:picChg>
        <pc:picChg chg="add del mod">
          <ac:chgData name="심 지혜" userId="de478dff06a1a21e" providerId="LiveId" clId="{3C1C1E71-5AF7-4DCD-888E-4CD9D6C0692B}" dt="2021-08-05T09:03:56.433" v="5154" actId="478"/>
          <ac:picMkLst>
            <pc:docMk/>
            <pc:sldMk cId="4202508111" sldId="271"/>
            <ac:picMk id="8" creationId="{F46D68EF-28FC-4153-AE5D-434C756BDE2E}"/>
          </ac:picMkLst>
        </pc:picChg>
        <pc:picChg chg="add mod">
          <ac:chgData name="심 지혜" userId="de478dff06a1a21e" providerId="LiveId" clId="{3C1C1E71-5AF7-4DCD-888E-4CD9D6C0692B}" dt="2021-08-05T09:12:58.577" v="6213" actId="1076"/>
          <ac:picMkLst>
            <pc:docMk/>
            <pc:sldMk cId="4202508111" sldId="271"/>
            <ac:picMk id="11" creationId="{C42F3889-06C0-465D-B2FB-B32396AFE3BD}"/>
          </ac:picMkLst>
        </pc:picChg>
      </pc:sldChg>
      <pc:sldChg chg="addSp delSp modSp new mod">
        <pc:chgData name="심 지혜" userId="de478dff06a1a21e" providerId="LiveId" clId="{3C1C1E71-5AF7-4DCD-888E-4CD9D6C0692B}" dt="2021-08-05T09:13:24.725" v="6223"/>
        <pc:sldMkLst>
          <pc:docMk/>
          <pc:sldMk cId="4079677742" sldId="272"/>
        </pc:sldMkLst>
        <pc:spChg chg="mod">
          <ac:chgData name="심 지혜" userId="de478dff06a1a21e" providerId="LiveId" clId="{3C1C1E71-5AF7-4DCD-888E-4CD9D6C0692B}" dt="2021-08-05T04:29:19.047" v="5078" actId="14100"/>
          <ac:spMkLst>
            <pc:docMk/>
            <pc:sldMk cId="4079677742" sldId="272"/>
            <ac:spMk id="2" creationId="{602C9FF6-972C-43C6-95BB-6A4F91C094C2}"/>
          </ac:spMkLst>
        </pc:spChg>
        <pc:spChg chg="del">
          <ac:chgData name="심 지혜" userId="de478dff06a1a21e" providerId="LiveId" clId="{3C1C1E71-5AF7-4DCD-888E-4CD9D6C0692B}" dt="2021-08-05T04:29:21.230" v="5079" actId="478"/>
          <ac:spMkLst>
            <pc:docMk/>
            <pc:sldMk cId="4079677742" sldId="272"/>
            <ac:spMk id="3" creationId="{5DFC10F3-EBF8-49CF-8602-1B9682B1BBA2}"/>
          </ac:spMkLst>
        </pc:spChg>
        <pc:spChg chg="add mod">
          <ac:chgData name="심 지혜" userId="de478dff06a1a21e" providerId="LiveId" clId="{3C1C1E71-5AF7-4DCD-888E-4CD9D6C0692B}" dt="2021-08-05T09:13:24.725" v="6223"/>
          <ac:spMkLst>
            <pc:docMk/>
            <pc:sldMk cId="4079677742" sldId="272"/>
            <ac:spMk id="7" creationId="{B0645B73-23B3-491F-A02D-8ADBFB74551B}"/>
          </ac:spMkLst>
        </pc:spChg>
        <pc:picChg chg="add mod">
          <ac:chgData name="심 지혜" userId="de478dff06a1a21e" providerId="LiveId" clId="{3C1C1E71-5AF7-4DCD-888E-4CD9D6C0692B}" dt="2021-08-05T09:09:19.853" v="6046" actId="14100"/>
          <ac:picMkLst>
            <pc:docMk/>
            <pc:sldMk cId="4079677742" sldId="272"/>
            <ac:picMk id="6" creationId="{9996AEF5-D338-414A-826F-061989CF5561}"/>
          </ac:picMkLst>
        </pc:picChg>
      </pc:sldChg>
      <pc:sldChg chg="addSp delSp modSp new mod">
        <pc:chgData name="심 지혜" userId="de478dff06a1a21e" providerId="LiveId" clId="{3C1C1E71-5AF7-4DCD-888E-4CD9D6C0692B}" dt="2021-08-05T09:15:58.029" v="6431" actId="14100"/>
        <pc:sldMkLst>
          <pc:docMk/>
          <pc:sldMk cId="1845853116" sldId="273"/>
        </pc:sldMkLst>
        <pc:spChg chg="del">
          <ac:chgData name="심 지혜" userId="de478dff06a1a21e" providerId="LiveId" clId="{3C1C1E71-5AF7-4DCD-888E-4CD9D6C0692B}" dt="2021-08-05T04:32:00.131" v="5089" actId="478"/>
          <ac:spMkLst>
            <pc:docMk/>
            <pc:sldMk cId="1845853116" sldId="273"/>
            <ac:spMk id="2" creationId="{7AF14B3E-264F-4B35-A578-C0958251E6FD}"/>
          </ac:spMkLst>
        </pc:spChg>
        <pc:spChg chg="del">
          <ac:chgData name="심 지혜" userId="de478dff06a1a21e" providerId="LiveId" clId="{3C1C1E71-5AF7-4DCD-888E-4CD9D6C0692B}" dt="2021-08-05T04:31:37.608" v="5086" actId="22"/>
          <ac:spMkLst>
            <pc:docMk/>
            <pc:sldMk cId="1845853116" sldId="273"/>
            <ac:spMk id="3" creationId="{FDFDF5D6-EA65-42C8-A3C8-AD9D9729E7E0}"/>
          </ac:spMkLst>
        </pc:spChg>
        <pc:spChg chg="add mod">
          <ac:chgData name="심 지혜" userId="de478dff06a1a21e" providerId="LiveId" clId="{3C1C1E71-5AF7-4DCD-888E-4CD9D6C0692B}" dt="2021-08-05T09:15:58.029" v="6431" actId="14100"/>
          <ac:spMkLst>
            <pc:docMk/>
            <pc:sldMk cId="1845853116" sldId="273"/>
            <ac:spMk id="9" creationId="{39991B71-C15F-47D2-9298-E6FB902761A8}"/>
          </ac:spMkLst>
        </pc:spChg>
        <pc:spChg chg="add mod">
          <ac:chgData name="심 지혜" userId="de478dff06a1a21e" providerId="LiveId" clId="{3C1C1E71-5AF7-4DCD-888E-4CD9D6C0692B}" dt="2021-08-05T09:15:11.552" v="6420"/>
          <ac:spMkLst>
            <pc:docMk/>
            <pc:sldMk cId="1845853116" sldId="273"/>
            <ac:spMk id="10" creationId="{C9082825-612E-4826-842B-4B64C1D91778}"/>
          </ac:spMkLst>
        </pc:spChg>
        <pc:spChg chg="add mod">
          <ac:chgData name="심 지혜" userId="de478dff06a1a21e" providerId="LiveId" clId="{3C1C1E71-5AF7-4DCD-888E-4CD9D6C0692B}" dt="2021-08-05T09:15:43.260" v="6428" actId="571"/>
          <ac:spMkLst>
            <pc:docMk/>
            <pc:sldMk cId="1845853116" sldId="273"/>
            <ac:spMk id="13" creationId="{57B27943-0092-497A-8D51-85DEB48802DC}"/>
          </ac:spMkLst>
        </pc:spChg>
        <pc:picChg chg="add mod ord">
          <ac:chgData name="심 지혜" userId="de478dff06a1a21e" providerId="LiveId" clId="{3C1C1E71-5AF7-4DCD-888E-4CD9D6C0692B}" dt="2021-08-05T09:15:52.404" v="6430" actId="14100"/>
          <ac:picMkLst>
            <pc:docMk/>
            <pc:sldMk cId="1845853116" sldId="273"/>
            <ac:picMk id="6" creationId="{7C8BAF6C-74E3-42C7-A0FA-F3EE6465FC58}"/>
          </ac:picMkLst>
        </pc:picChg>
        <pc:picChg chg="add mod">
          <ac:chgData name="심 지혜" userId="de478dff06a1a21e" providerId="LiveId" clId="{3C1C1E71-5AF7-4DCD-888E-4CD9D6C0692B}" dt="2021-08-05T09:15:52.404" v="6430" actId="14100"/>
          <ac:picMkLst>
            <pc:docMk/>
            <pc:sldMk cId="1845853116" sldId="273"/>
            <ac:picMk id="8" creationId="{CAB36DD4-3445-4ACC-9933-CC3CCC72A46E}"/>
          </ac:picMkLst>
        </pc:picChg>
        <pc:picChg chg="add mod">
          <ac:chgData name="심 지혜" userId="de478dff06a1a21e" providerId="LiveId" clId="{3C1C1E71-5AF7-4DCD-888E-4CD9D6C0692B}" dt="2021-08-05T09:15:43.260" v="6428" actId="571"/>
          <ac:picMkLst>
            <pc:docMk/>
            <pc:sldMk cId="1845853116" sldId="273"/>
            <ac:picMk id="11" creationId="{8B0A9379-40EE-4DD4-A296-197079044F26}"/>
          </ac:picMkLst>
        </pc:picChg>
        <pc:picChg chg="add mod">
          <ac:chgData name="심 지혜" userId="de478dff06a1a21e" providerId="LiveId" clId="{3C1C1E71-5AF7-4DCD-888E-4CD9D6C0692B}" dt="2021-08-05T09:15:43.260" v="6428" actId="571"/>
          <ac:picMkLst>
            <pc:docMk/>
            <pc:sldMk cId="1845853116" sldId="273"/>
            <ac:picMk id="12" creationId="{E0140AA7-8973-4EB7-8943-3897DB35C008}"/>
          </ac:picMkLst>
        </pc:picChg>
      </pc:sldChg>
      <pc:sldChg chg="addSp delSp modSp new mod">
        <pc:chgData name="심 지혜" userId="de478dff06a1a21e" providerId="LiveId" clId="{3C1C1E71-5AF7-4DCD-888E-4CD9D6C0692B}" dt="2021-08-06T03:15:31.359" v="7340" actId="14100"/>
        <pc:sldMkLst>
          <pc:docMk/>
          <pc:sldMk cId="90014526" sldId="274"/>
        </pc:sldMkLst>
        <pc:spChg chg="del">
          <ac:chgData name="심 지혜" userId="de478dff06a1a21e" providerId="LiveId" clId="{3C1C1E71-5AF7-4DCD-888E-4CD9D6C0692B}" dt="2021-08-05T04:32:40.635" v="5100" actId="478"/>
          <ac:spMkLst>
            <pc:docMk/>
            <pc:sldMk cId="90014526" sldId="274"/>
            <ac:spMk id="2" creationId="{16482538-E1B0-45C4-AB1C-93B8ABB636DC}"/>
          </ac:spMkLst>
        </pc:spChg>
        <pc:spChg chg="del">
          <ac:chgData name="심 지혜" userId="de478dff06a1a21e" providerId="LiveId" clId="{3C1C1E71-5AF7-4DCD-888E-4CD9D6C0692B}" dt="2021-08-05T04:32:38.488" v="5099" actId="478"/>
          <ac:spMkLst>
            <pc:docMk/>
            <pc:sldMk cId="90014526" sldId="274"/>
            <ac:spMk id="3" creationId="{8521A0CF-F8E7-468E-8FBA-508198755A46}"/>
          </ac:spMkLst>
        </pc:spChg>
        <pc:spChg chg="add mod">
          <ac:chgData name="심 지혜" userId="de478dff06a1a21e" providerId="LiveId" clId="{3C1C1E71-5AF7-4DCD-888E-4CD9D6C0692B}" dt="2021-08-05T09:16:29.305" v="6451" actId="20577"/>
          <ac:spMkLst>
            <pc:docMk/>
            <pc:sldMk cId="90014526" sldId="274"/>
            <ac:spMk id="9" creationId="{A314CEDE-E747-4125-B79F-24081D0A9E9D}"/>
          </ac:spMkLst>
        </pc:spChg>
        <pc:spChg chg="add mod">
          <ac:chgData name="심 지혜" userId="de478dff06a1a21e" providerId="LiveId" clId="{3C1C1E71-5AF7-4DCD-888E-4CD9D6C0692B}" dt="2021-08-06T03:15:31.359" v="7340" actId="14100"/>
          <ac:spMkLst>
            <pc:docMk/>
            <pc:sldMk cId="90014526" sldId="274"/>
            <ac:spMk id="10" creationId="{C95440C9-2108-4193-A0F5-2EA31E1161F9}"/>
          </ac:spMkLst>
        </pc:spChg>
        <pc:picChg chg="add mod">
          <ac:chgData name="심 지혜" userId="de478dff06a1a21e" providerId="LiveId" clId="{3C1C1E71-5AF7-4DCD-888E-4CD9D6C0692B}" dt="2021-08-06T03:15:23.054" v="7338" actId="1076"/>
          <ac:picMkLst>
            <pc:docMk/>
            <pc:sldMk cId="90014526" sldId="274"/>
            <ac:picMk id="6" creationId="{FF4FB4F8-52D9-49A4-9DBB-886BD455FDAE}"/>
          </ac:picMkLst>
        </pc:picChg>
        <pc:picChg chg="add mod">
          <ac:chgData name="심 지혜" userId="de478dff06a1a21e" providerId="LiveId" clId="{3C1C1E71-5AF7-4DCD-888E-4CD9D6C0692B}" dt="2021-08-05T09:16:10.447" v="6433" actId="1076"/>
          <ac:picMkLst>
            <pc:docMk/>
            <pc:sldMk cId="90014526" sldId="274"/>
            <ac:picMk id="8" creationId="{61363A11-E2A8-4601-A766-EF021B0731FF}"/>
          </ac:picMkLst>
        </pc:picChg>
      </pc:sldChg>
      <pc:sldChg chg="addSp delSp modSp new mod">
        <pc:chgData name="심 지혜" userId="de478dff06a1a21e" providerId="LiveId" clId="{3C1C1E71-5AF7-4DCD-888E-4CD9D6C0692B}" dt="2021-08-05T09:18:46.196" v="6779" actId="2711"/>
        <pc:sldMkLst>
          <pc:docMk/>
          <pc:sldMk cId="955950194" sldId="275"/>
        </pc:sldMkLst>
        <pc:spChg chg="del">
          <ac:chgData name="심 지혜" userId="de478dff06a1a21e" providerId="LiveId" clId="{3C1C1E71-5AF7-4DCD-888E-4CD9D6C0692B}" dt="2021-08-05T04:34:14.378" v="5117" actId="478"/>
          <ac:spMkLst>
            <pc:docMk/>
            <pc:sldMk cId="955950194" sldId="275"/>
            <ac:spMk id="2" creationId="{FB8C58B1-5344-4926-97E5-07E56DD17503}"/>
          </ac:spMkLst>
        </pc:spChg>
        <pc:spChg chg="del">
          <ac:chgData name="심 지혜" userId="de478dff06a1a21e" providerId="LiveId" clId="{3C1C1E71-5AF7-4DCD-888E-4CD9D6C0692B}" dt="2021-08-05T04:34:15.905" v="5118" actId="478"/>
          <ac:spMkLst>
            <pc:docMk/>
            <pc:sldMk cId="955950194" sldId="275"/>
            <ac:spMk id="3" creationId="{DAAD3263-5411-46E1-B5A7-2BB36E8F8913}"/>
          </ac:spMkLst>
        </pc:spChg>
        <pc:spChg chg="add mod">
          <ac:chgData name="심 지혜" userId="de478dff06a1a21e" providerId="LiveId" clId="{3C1C1E71-5AF7-4DCD-888E-4CD9D6C0692B}" dt="2021-08-05T09:16:47.614" v="6456" actId="20577"/>
          <ac:spMkLst>
            <pc:docMk/>
            <pc:sldMk cId="955950194" sldId="275"/>
            <ac:spMk id="7" creationId="{51CFD0BA-1784-4BE4-8D73-2BED9547FEBE}"/>
          </ac:spMkLst>
        </pc:spChg>
        <pc:spChg chg="add mod">
          <ac:chgData name="심 지혜" userId="de478dff06a1a21e" providerId="LiveId" clId="{3C1C1E71-5AF7-4DCD-888E-4CD9D6C0692B}" dt="2021-08-05T09:18:46.196" v="6779" actId="2711"/>
          <ac:spMkLst>
            <pc:docMk/>
            <pc:sldMk cId="955950194" sldId="275"/>
            <ac:spMk id="8" creationId="{DA99CA10-020C-4129-9B3C-F6C1C8F07EED}"/>
          </ac:spMkLst>
        </pc:spChg>
        <pc:picChg chg="add mod">
          <ac:chgData name="심 지혜" userId="de478dff06a1a21e" providerId="LiveId" clId="{3C1C1E71-5AF7-4DCD-888E-4CD9D6C0692B}" dt="2021-08-05T04:35:33.287" v="5147" actId="1036"/>
          <ac:picMkLst>
            <pc:docMk/>
            <pc:sldMk cId="955950194" sldId="275"/>
            <ac:picMk id="6" creationId="{9C808BC0-981E-4C8A-87B1-FC3BCC609A57}"/>
          </ac:picMkLst>
        </pc:picChg>
      </pc:sldChg>
      <pc:sldChg chg="addSp delSp modSp new mod">
        <pc:chgData name="심 지혜" userId="de478dff06a1a21e" providerId="LiveId" clId="{3C1C1E71-5AF7-4DCD-888E-4CD9D6C0692B}" dt="2021-08-05T09:20:57.707" v="7336" actId="1076"/>
        <pc:sldMkLst>
          <pc:docMk/>
          <pc:sldMk cId="2035993769" sldId="276"/>
        </pc:sldMkLst>
        <pc:spChg chg="del mod">
          <ac:chgData name="심 지혜" userId="de478dff06a1a21e" providerId="LiveId" clId="{3C1C1E71-5AF7-4DCD-888E-4CD9D6C0692B}" dt="2021-08-05T09:16:54.047" v="6457" actId="478"/>
          <ac:spMkLst>
            <pc:docMk/>
            <pc:sldMk cId="2035993769" sldId="276"/>
            <ac:spMk id="2" creationId="{4912B961-9F83-44E5-A22A-C269B917116F}"/>
          </ac:spMkLst>
        </pc:spChg>
        <pc:spChg chg="del">
          <ac:chgData name="심 지혜" userId="de478dff06a1a21e" providerId="LiveId" clId="{3C1C1E71-5AF7-4DCD-888E-4CD9D6C0692B}" dt="2021-08-05T04:35:09.249" v="5127" actId="478"/>
          <ac:spMkLst>
            <pc:docMk/>
            <pc:sldMk cId="2035993769" sldId="276"/>
            <ac:spMk id="3" creationId="{EB76094E-70F1-42CB-8F32-C1208F4C421F}"/>
          </ac:spMkLst>
        </pc:spChg>
        <pc:spChg chg="add mod">
          <ac:chgData name="심 지혜" userId="de478dff06a1a21e" providerId="LiveId" clId="{3C1C1E71-5AF7-4DCD-888E-4CD9D6C0692B}" dt="2021-08-05T09:16:56.292" v="6460" actId="20577"/>
          <ac:spMkLst>
            <pc:docMk/>
            <pc:sldMk cId="2035993769" sldId="276"/>
            <ac:spMk id="7" creationId="{38BC5265-2907-4DB9-B518-15A4A68FA90C}"/>
          </ac:spMkLst>
        </pc:spChg>
        <pc:spChg chg="add mod">
          <ac:chgData name="심 지혜" userId="de478dff06a1a21e" providerId="LiveId" clId="{3C1C1E71-5AF7-4DCD-888E-4CD9D6C0692B}" dt="2021-08-05T09:20:02.193" v="7076" actId="20577"/>
          <ac:spMkLst>
            <pc:docMk/>
            <pc:sldMk cId="2035993769" sldId="276"/>
            <ac:spMk id="8" creationId="{5E750C97-821C-4F6A-8FD6-D70E055A6689}"/>
          </ac:spMkLst>
        </pc:spChg>
        <pc:spChg chg="add mod">
          <ac:chgData name="심 지혜" userId="de478dff06a1a21e" providerId="LiveId" clId="{3C1C1E71-5AF7-4DCD-888E-4CD9D6C0692B}" dt="2021-08-05T09:20:57.707" v="7336" actId="1076"/>
          <ac:spMkLst>
            <pc:docMk/>
            <pc:sldMk cId="2035993769" sldId="276"/>
            <ac:spMk id="9" creationId="{993D96B5-4D35-485F-B711-601DFC944D64}"/>
          </ac:spMkLst>
        </pc:spChg>
        <pc:picChg chg="add mod">
          <ac:chgData name="심 지혜" userId="de478dff06a1a21e" providerId="LiveId" clId="{3C1C1E71-5AF7-4DCD-888E-4CD9D6C0692B}" dt="2021-08-05T09:18:53.222" v="6780" actId="14100"/>
          <ac:picMkLst>
            <pc:docMk/>
            <pc:sldMk cId="2035993769" sldId="276"/>
            <ac:picMk id="6" creationId="{0CCC1A75-F75B-4661-B92D-1BB27B2F096F}"/>
          </ac:picMkLst>
        </pc:picChg>
      </pc:sldChg>
      <pc:sldChg chg="addSp delSp modSp new mod">
        <pc:chgData name="심 지혜" userId="de478dff06a1a21e" providerId="LiveId" clId="{3C1C1E71-5AF7-4DCD-888E-4CD9D6C0692B}" dt="2021-08-05T09:09:02.925" v="6044"/>
        <pc:sldMkLst>
          <pc:docMk/>
          <pc:sldMk cId="4161931430" sldId="277"/>
        </pc:sldMkLst>
        <pc:spChg chg="del">
          <ac:chgData name="심 지혜" userId="de478dff06a1a21e" providerId="LiveId" clId="{3C1C1E71-5AF7-4DCD-888E-4CD9D6C0692B}" dt="2021-08-05T09:03:48.777" v="5151" actId="478"/>
          <ac:spMkLst>
            <pc:docMk/>
            <pc:sldMk cId="4161931430" sldId="277"/>
            <ac:spMk id="2" creationId="{BAEB8C7E-802C-4131-B27E-5F019241C44C}"/>
          </ac:spMkLst>
        </pc:spChg>
        <pc:spChg chg="del">
          <ac:chgData name="심 지혜" userId="de478dff06a1a21e" providerId="LiveId" clId="{3C1C1E71-5AF7-4DCD-888E-4CD9D6C0692B}" dt="2021-08-05T09:03:48.249" v="5150" actId="478"/>
          <ac:spMkLst>
            <pc:docMk/>
            <pc:sldMk cId="4161931430" sldId="277"/>
            <ac:spMk id="3" creationId="{23E4F580-59F6-4592-9C3F-D6742086E115}"/>
          </ac:spMkLst>
        </pc:spChg>
        <pc:spChg chg="add mod">
          <ac:chgData name="심 지혜" userId="de478dff06a1a21e" providerId="LiveId" clId="{3C1C1E71-5AF7-4DCD-888E-4CD9D6C0692B}" dt="2021-08-05T09:03:51.251" v="5152"/>
          <ac:spMkLst>
            <pc:docMk/>
            <pc:sldMk cId="4161931430" sldId="277"/>
            <ac:spMk id="6" creationId="{4BF9E1E8-79DC-4D0B-9F80-2066047F49B3}"/>
          </ac:spMkLst>
        </pc:spChg>
        <pc:spChg chg="add del mod">
          <ac:chgData name="심 지혜" userId="de478dff06a1a21e" providerId="LiveId" clId="{3C1C1E71-5AF7-4DCD-888E-4CD9D6C0692B}" dt="2021-08-05T09:07:26.813" v="5722"/>
          <ac:spMkLst>
            <pc:docMk/>
            <pc:sldMk cId="4161931430" sldId="277"/>
            <ac:spMk id="7" creationId="{37FBC41F-3654-4CB5-91B8-55FA0D69537F}"/>
          </ac:spMkLst>
        </pc:spChg>
        <pc:spChg chg="add mod">
          <ac:chgData name="심 지혜" userId="de478dff06a1a21e" providerId="LiveId" clId="{3C1C1E71-5AF7-4DCD-888E-4CD9D6C0692B}" dt="2021-08-05T09:09:02.925" v="6044"/>
          <ac:spMkLst>
            <pc:docMk/>
            <pc:sldMk cId="4161931430" sldId="277"/>
            <ac:spMk id="8" creationId="{14524E01-8660-421F-B787-24CE2542A98C}"/>
          </ac:spMkLst>
        </pc:spChg>
        <pc:picChg chg="add mod">
          <ac:chgData name="심 지혜" userId="de478dff06a1a21e" providerId="LiveId" clId="{3C1C1E71-5AF7-4DCD-888E-4CD9D6C0692B}" dt="2021-08-05T09:07:41.761" v="5725" actId="14100"/>
          <ac:picMkLst>
            <pc:docMk/>
            <pc:sldMk cId="4161931430" sldId="277"/>
            <ac:picMk id="5" creationId="{E1078B3B-A5B5-4481-9B38-6AD11051649D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3B1961A-C55A-41FC-B37B-4CC864E43DB1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1A8EE09-76CC-4000-B080-9F213DA7DC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81244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3D4F816-E017-42AB-9AB5-DC537F373438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"/>
              <a:t>마스터 텍스트 스타일을 편집하려면 클릭하세요.</a:t>
            </a:r>
            <a:endParaRPr lang="en-US"/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8E40627-AA7D-471F-B5F2-0BF9E4C68E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452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10" name="직사각형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직사각형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직사각형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20" name="날짜 개체 틀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062B7AEB-46DA-4D95-96F7-3488A70A33B2}" type="datetime1">
              <a:rPr lang="ko-KR" altLang="en-US" smtClean="0"/>
              <a:t>2021-08-06</a:t>
            </a:fld>
            <a:endParaRPr lang="en-US" dirty="0"/>
          </a:p>
        </p:txBody>
      </p:sp>
      <p:sp>
        <p:nvSpPr>
          <p:cNvPr id="21" name="바닥글 개체 틀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0D842A2B-4448-4F7B-A6E1-E0ED5D96CA93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FCDDB4F3-9586-4F56-A13E-122DC631DC70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 useBgFill="1">
        <p:nvSpPr>
          <p:cNvPr id="23" name="직사각형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직사각형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직사각형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 스타일</a:t>
            </a:r>
            <a:br>
              <a:rPr lang="en-US" altLang="ko" dirty="0"/>
            </a:br>
            <a:r>
              <a:rPr lang="ko" dirty="0"/>
              <a:t>편집</a:t>
            </a:r>
            <a:endParaRPr 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fld id="{E101F638-8C2E-46B1-9F26-37F308A01BF9}" type="datetime1">
              <a:rPr lang="ko-KR" altLang="en-US" smtClean="0"/>
              <a:t>2021-08-06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1BD0CE4-EF26-4C58-AEB8-072F7A6A7B8F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ko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AFC2528C-935B-4FB0-B4EC-253F311A0977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4E66A9D4-635C-4467-BAF4-FE7E01DC3A99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E3801C33-B4DC-492F-80FB-178F2DB6ED1F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>
              <a:defRPr sz="1600">
                <a:latin typeface="Malgun Gothic" panose="020B0503020000020004" pitchFamily="50" charset="-127"/>
                <a:ea typeface="Malgun Gothic" panose="020B0503020000020004" pitchFamily="50" charset="-127"/>
              </a:defRPr>
            </a:lvl2pPr>
            <a:lvl3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3pPr>
            <a:lvl4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4pPr>
            <a:lvl5pPr>
              <a:defRPr sz="1400">
                <a:latin typeface="Malgun Gothic" panose="020B0503020000020004" pitchFamily="50" charset="-127"/>
                <a:ea typeface="Malgun Gothic" panose="020B0503020000020004" pitchFamily="50" charset="-127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ko-KR" altLang="en-US"/>
              <a:t>마스터 텍스트 스타일을 편집하려면 클릭</a:t>
            </a:r>
          </a:p>
          <a:p>
            <a:pPr lvl="1" rtl="0"/>
            <a:r>
              <a:rPr lang="ko-KR" altLang="en-US"/>
              <a:t>두 번째 수준</a:t>
            </a:r>
          </a:p>
          <a:p>
            <a:pPr lvl="2" rtl="0"/>
            <a:r>
              <a:rPr lang="ko-KR" altLang="en-US"/>
              <a:t>세 번째 수준</a:t>
            </a:r>
          </a:p>
          <a:p>
            <a:pPr lvl="3" rtl="0"/>
            <a:r>
              <a:rPr lang="ko-KR" altLang="en-US"/>
              <a:t>네 번째 수준</a:t>
            </a:r>
          </a:p>
          <a:p>
            <a:pPr lvl="4" rtl="0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10A915E4-301A-464F-AF45-82AC0E946985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9" name="바닥글 개체 틀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그림 개체 틀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904B2D21-23E5-4D91-BE03-7B0A05B7606A}" type="datetime1">
              <a:rPr lang="ko-KR" altLang="en-US" smtClean="0"/>
              <a:t>2021-08-06</a:t>
            </a:fld>
            <a:endParaRPr 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50" charset="-127"/>
                <a:ea typeface="Malgun Gothic" panose="020B0503020000020004" pitchFamily="50" charset="-127"/>
                <a:cs typeface="+mn-cs"/>
              </a:defRPr>
            </a:lvl1pPr>
          </a:lstStyle>
          <a:p>
            <a:pPr algn="l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pPr rtl="0"/>
            <a:r>
              <a:rPr lang="ko" dirty="0"/>
              <a:t>마스터 제목</a:t>
            </a:r>
            <a:br>
              <a:rPr lang="en-US" altLang="ko" dirty="0"/>
            </a:br>
            <a:r>
              <a:rPr lang="ko" dirty="0"/>
              <a:t>스타일 편집</a:t>
            </a:r>
            <a:endParaRPr 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" dirty="0"/>
              <a:t>마스터 텍스트 스타일을</a:t>
            </a:r>
            <a:br>
              <a:rPr lang="en-US" altLang="ko" dirty="0"/>
            </a:br>
            <a:r>
              <a:rPr lang="ko" dirty="0"/>
              <a:t>편집하려면 클릭하세요.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직사각형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Malgun Gothic" panose="020B0503020000020004" pitchFamily="50" charset="-127"/>
              <a:ea typeface="Malgun Gothic" panose="020B0503020000020004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직사각형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ko"/>
              <a:t>마스터 제목 스타일 편집</a:t>
            </a:r>
            <a:endParaRPr 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"/>
              <a:t>마스터 텍스트 스타일을 편집하려면 클릭하세요.</a:t>
            </a:r>
          </a:p>
          <a:p>
            <a:pPr lvl="1" rtl="0"/>
            <a:r>
              <a:rPr lang="ko"/>
              <a:t>둘째 수준</a:t>
            </a:r>
          </a:p>
          <a:p>
            <a:pPr lvl="2" rtl="0"/>
            <a:r>
              <a:rPr lang="ko"/>
              <a:t>셋째 수준</a:t>
            </a:r>
          </a:p>
          <a:p>
            <a:pPr lvl="3" rtl="0"/>
            <a:r>
              <a:rPr lang="ko"/>
              <a:t>넷째 수준</a:t>
            </a:r>
          </a:p>
          <a:p>
            <a:pPr lvl="4" rtl="0"/>
            <a:r>
              <a:rPr lang="ko"/>
              <a:t>다섯째 수준</a:t>
            </a:r>
            <a:endParaRPr 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65F7E917-AB89-4B71-86E4-1399E0096E2B}" type="datetime1">
              <a:rPr lang="ko-KR" altLang="en-US" smtClean="0"/>
              <a:t>2021-08-06</a:t>
            </a:fld>
            <a:endParaRPr 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endParaRPr 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algun Gothic" panose="020B0503020000020004" pitchFamily="50" charset="-127"/>
                <a:ea typeface="Malgun Gothic" panose="020B0503020000020004" pitchFamily="50" charset="-127"/>
              </a:defRPr>
            </a:lvl1pPr>
          </a:lstStyle>
          <a:p>
            <a:fld id="{34B7E4EF-A1BD-40F4-AB7B-04F084DD99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</p:titleStyle>
    <p:bodyStyle>
      <a:lvl1pPr marL="182880" indent="-182880" algn="l" defTabSz="914400" rtl="0" eaLnBrk="1" latinLnBrk="1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1pPr>
      <a:lvl2pPr marL="45720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2pPr>
      <a:lvl3pPr marL="73152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3pPr>
      <a:lvl4pPr marL="100584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4pPr>
      <a:lvl5pPr marL="1280160" indent="-18288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algun Gothic" panose="020B0503020000020004" pitchFamily="50" charset="-127"/>
          <a:ea typeface="Malgun Gothic" panose="020B0503020000020004" pitchFamily="50" charset="-127"/>
          <a:cs typeface="+mn-cs"/>
        </a:defRPr>
      </a:lvl5pPr>
      <a:lvl6pPr marL="16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1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3D231CF5-944E-48F9-B602-5BC0C1683D49}"/>
              </a:ext>
            </a:extLst>
          </p:cNvPr>
          <p:cNvSpPr/>
          <p:nvPr/>
        </p:nvSpPr>
        <p:spPr>
          <a:xfrm>
            <a:off x="0" y="0"/>
            <a:ext cx="6615023" cy="6858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8187A49-3949-4D20-AE3E-78AC5F3B318A}"/>
              </a:ext>
            </a:extLst>
          </p:cNvPr>
          <p:cNvSpPr/>
          <p:nvPr/>
        </p:nvSpPr>
        <p:spPr>
          <a:xfrm>
            <a:off x="-1" y="0"/>
            <a:ext cx="4860759" cy="685800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4" name="직사각형 59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65" name="직사각형 61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1398" y="2350017"/>
            <a:ext cx="4947858" cy="1630906"/>
          </a:xfrm>
        </p:spPr>
        <p:txBody>
          <a:bodyPr rtlCol="0">
            <a:normAutofit/>
          </a:bodyPr>
          <a:lstStyle/>
          <a:p>
            <a:pPr algn="l" rtl="0"/>
            <a:r>
              <a:rPr lang="ko-KR" altLang="en-US" sz="44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구내식당 </a:t>
            </a:r>
            <a:br>
              <a:rPr lang="en-US" altLang="ko-KR" sz="44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</a:br>
            <a:r>
              <a:rPr lang="ko-KR" altLang="en-US" sz="4400" dirty="0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식수 인원 예측</a:t>
            </a:r>
            <a:endParaRPr lang="ko" sz="4400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 rtlCol="0">
            <a:normAutofit/>
          </a:bodyPr>
          <a:lstStyle/>
          <a:p>
            <a:pPr rtl="0"/>
            <a:r>
              <a:rPr lang="ko-KR" altLang="en-US" dirty="0" err="1">
                <a:solidFill>
                  <a:schemeClr val="tx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심수안</a:t>
            </a:r>
            <a:endParaRPr lang="ko" dirty="0">
              <a:solidFill>
                <a:schemeClr val="tx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7" name="그림 개체 틀 7" descr="식사 테이블 ">
            <a:extLst>
              <a:ext uri="{FF2B5EF4-FFF2-40B4-BE49-F238E27FC236}">
                <a16:creationId xmlns:a16="http://schemas.microsoft.com/office/drawing/2014/main" id="{49EEB58E-DF9F-4703-AFEE-DD803B883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615023" y="0"/>
            <a:ext cx="57878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6931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 descr="텍스트이(가) 표시된 사진&#10;&#10;자동 생성된 설명">
            <a:extLst>
              <a:ext uri="{FF2B5EF4-FFF2-40B4-BE49-F238E27FC236}">
                <a16:creationId xmlns:a16="http://schemas.microsoft.com/office/drawing/2014/main" id="{7C8BAF6C-74E3-42C7-A0FA-F3EE6465FC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2359" y="1424539"/>
            <a:ext cx="9260925" cy="2004461"/>
          </a:xfrm>
        </p:spPr>
      </p:pic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969D49-5DBF-4F23-8526-EF652CC11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CAB36DD4-3445-4ACC-9933-CC3CCC72A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2360" y="3586961"/>
            <a:ext cx="5575857" cy="26983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9991B71-C15F-47D2-9298-E6FB902761A8}"/>
              </a:ext>
            </a:extLst>
          </p:cNvPr>
          <p:cNvSpPr txBox="1"/>
          <p:nvPr/>
        </p:nvSpPr>
        <p:spPr>
          <a:xfrm>
            <a:off x="7111466" y="3586961"/>
            <a:ext cx="37939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요일별</a:t>
            </a:r>
            <a:r>
              <a:rPr lang="ko-KR" altLang="en-US" dirty="0"/>
              <a:t> 특성이 강한 데이터이기 때문에 요일 매핑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돌려봤을 때 관련도가 높았던 컬럼만 뽑아내서 변수로 활용</a:t>
            </a:r>
            <a:endParaRPr lang="en-US" altLang="ko-KR" dirty="0"/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C9082825-612E-4826-842B-4B64C1D91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81945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모델링</a:t>
            </a:r>
          </a:p>
        </p:txBody>
      </p:sp>
    </p:spTree>
    <p:extLst>
      <p:ext uri="{BB962C8B-B14F-4D97-AF65-F5344CB8AC3E}">
        <p14:creationId xmlns:p14="http://schemas.microsoft.com/office/powerpoint/2010/main" val="1845853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B35AB5-41CE-42D4-B68D-D69B573A4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FF4FB4F8-52D9-49A4-9DBB-886BD455F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2" y="1600544"/>
            <a:ext cx="4241816" cy="2459475"/>
          </a:xfrm>
          <a:prstGeom prst="rect">
            <a:avLst/>
          </a:prstGeom>
        </p:spPr>
      </p:pic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61363A11-E2A8-4601-A766-EF021B0731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7145" y="1600544"/>
            <a:ext cx="6056565" cy="4614862"/>
          </a:xfrm>
          <a:prstGeom prst="rect">
            <a:avLst/>
          </a:prstGeom>
        </p:spPr>
      </p:pic>
      <p:sp>
        <p:nvSpPr>
          <p:cNvPr id="9" name="제목 1">
            <a:extLst>
              <a:ext uri="{FF2B5EF4-FFF2-40B4-BE49-F238E27FC236}">
                <a16:creationId xmlns:a16="http://schemas.microsoft.com/office/drawing/2014/main" id="{A314CEDE-E747-4125-B79F-24081D0A9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81945"/>
          </a:xfrm>
        </p:spPr>
        <p:txBody>
          <a:bodyPr/>
          <a:lstStyle/>
          <a:p>
            <a:r>
              <a:rPr lang="en-US" altLang="ko-KR" dirty="0" err="1">
                <a:latin typeface="바탕" panose="02030600000101010101" pitchFamily="18" charset="-127"/>
                <a:ea typeface="바탕" panose="02030600000101010101" pitchFamily="18" charset="-127"/>
              </a:rPr>
              <a:t>RandomForest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RNN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모델링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5440C9-2108-4193-A0F5-2EA31E1161F9}"/>
              </a:ext>
            </a:extLst>
          </p:cNvPr>
          <p:cNvSpPr txBox="1"/>
          <p:nvPr/>
        </p:nvSpPr>
        <p:spPr>
          <a:xfrm>
            <a:off x="914402" y="4236025"/>
            <a:ext cx="4309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바탕" panose="02030600000101010101" pitchFamily="18" charset="-127"/>
                <a:ea typeface="바탕" panose="02030600000101010101" pitchFamily="18" charset="-127"/>
              </a:rPr>
              <a:t>SimpleRNN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보다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LSTM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이 성능이 훨씬 좋았음</a:t>
            </a:r>
          </a:p>
        </p:txBody>
      </p:sp>
    </p:spTree>
    <p:extLst>
      <p:ext uri="{BB962C8B-B14F-4D97-AF65-F5344CB8AC3E}">
        <p14:creationId xmlns:p14="http://schemas.microsoft.com/office/powerpoint/2010/main" val="90014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5885F1-DB9D-4C15-8785-7B7CC6EAA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C808BC0-981E-4C8A-87B1-FC3BCC609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360" y="1639612"/>
            <a:ext cx="5351250" cy="4619297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51CFD0BA-1784-4BE4-8D73-2BED9547F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81945"/>
          </a:xfrm>
        </p:spPr>
        <p:txBody>
          <a:bodyPr/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CNN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모델링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99CA10-020C-4129-9B3C-F6C1C8F07EED}"/>
              </a:ext>
            </a:extLst>
          </p:cNvPr>
          <p:cNvSpPr txBox="1"/>
          <p:nvPr/>
        </p:nvSpPr>
        <p:spPr>
          <a:xfrm>
            <a:off x="6718435" y="1838425"/>
            <a:ext cx="49281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바탕" panose="02030600000101010101" pitchFamily="18" charset="-127"/>
                <a:ea typeface="바탕" panose="02030600000101010101" pitchFamily="18" charset="-127"/>
              </a:rPr>
              <a:t>Maxpool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en-US" altLang="ko-KR" dirty="0" err="1">
                <a:latin typeface="바탕" panose="02030600000101010101" pitchFamily="18" charset="-127"/>
                <a:ea typeface="바탕" panose="02030600000101010101" pitchFamily="18" charset="-127"/>
              </a:rPr>
              <a:t>GlobalAveragePool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같은 이미지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풀링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레이어는 시계열데이터에서는 데이터 손실이 일어나 성능이 떨어지는 경우가 있었기에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CNN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레이어 하나만 사용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5950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BB95D0-DCB6-4338-97AC-8086EC57E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0CCC1A75-F75B-4661-B92D-1BB27B2F09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155" y="1442004"/>
            <a:ext cx="3897982" cy="4773402"/>
          </a:xfrm>
          <a:prstGeom prst="rect">
            <a:avLst/>
          </a:prstGeom>
        </p:spPr>
      </p:pic>
      <p:sp>
        <p:nvSpPr>
          <p:cNvPr id="7" name="제목 1">
            <a:extLst>
              <a:ext uri="{FF2B5EF4-FFF2-40B4-BE49-F238E27FC236}">
                <a16:creationId xmlns:a16="http://schemas.microsoft.com/office/drawing/2014/main" id="{38BC5265-2907-4DB9-B518-15A4A68FA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81945"/>
          </a:xfrm>
        </p:spPr>
        <p:txBody>
          <a:bodyPr/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DNN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모델링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750C97-821C-4F6A-8FD6-D70E055A6689}"/>
              </a:ext>
            </a:extLst>
          </p:cNvPr>
          <p:cNvSpPr txBox="1"/>
          <p:nvPr/>
        </p:nvSpPr>
        <p:spPr>
          <a:xfrm>
            <a:off x="5130266" y="1442003"/>
            <a:ext cx="59949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DNN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모델도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베이직하게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구성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Dropout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을 사용하지 않은 이유는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시계열같은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연속 데이터의 경우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Dropout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을 사용하지 않았을 때 오히려 성능이 좋게 나왔기 때문에 사용하지 않음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3D96B5-4D35-485F-B711-601DFC944D64}"/>
              </a:ext>
            </a:extLst>
          </p:cNvPr>
          <p:cNvSpPr txBox="1"/>
          <p:nvPr/>
        </p:nvSpPr>
        <p:spPr>
          <a:xfrm>
            <a:off x="5221703" y="5258040"/>
            <a:ext cx="59949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모델의 성능비교를 프로젝트의 주 목적에 두었기 때문에 복잡한 모델을 사용할 경우 결과 분석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파악이 어려워질 것 같아 간단하게만 구성했습니다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59937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2FA86C-EC21-41AD-8FEC-1E46DE302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970449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모델 성능 비교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&amp;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분석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4A1973-45A7-4F2D-B804-07B3C23BB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67156"/>
            <a:ext cx="10058400" cy="1556756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지표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R2 score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사용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테스트 데이터는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2020-11-02 ~ 2021-01-26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일까지 데이터로 잡았음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코로나데이터도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2016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년부터 시작하는 데이터로 사용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-&gt; 2020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년 데이터는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r2 score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가 낮게 나왔음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날씨 데이터는 강수량만 사용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6253A3-6041-4524-A908-AFBD0FD2D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graphicFrame>
        <p:nvGraphicFramePr>
          <p:cNvPr id="5" name="표 5">
            <a:extLst>
              <a:ext uri="{FF2B5EF4-FFF2-40B4-BE49-F238E27FC236}">
                <a16:creationId xmlns:a16="http://schemas.microsoft.com/office/drawing/2014/main" id="{D2528C2B-1432-4C7D-8167-DFCE624E5B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60020"/>
              </p:ext>
            </p:extLst>
          </p:nvPr>
        </p:nvGraphicFramePr>
        <p:xfrm>
          <a:off x="1048235" y="3323912"/>
          <a:ext cx="10058400" cy="26860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7533">
                  <a:extLst>
                    <a:ext uri="{9D8B030D-6E8A-4147-A177-3AD203B41FA5}">
                      <a16:colId xmlns:a16="http://schemas.microsoft.com/office/drawing/2014/main" val="4276938970"/>
                    </a:ext>
                  </a:extLst>
                </a:gridCol>
                <a:gridCol w="2013735">
                  <a:extLst>
                    <a:ext uri="{9D8B030D-6E8A-4147-A177-3AD203B41FA5}">
                      <a16:colId xmlns:a16="http://schemas.microsoft.com/office/drawing/2014/main" val="3702133130"/>
                    </a:ext>
                  </a:extLst>
                </a:gridCol>
                <a:gridCol w="1931541">
                  <a:extLst>
                    <a:ext uri="{9D8B030D-6E8A-4147-A177-3AD203B41FA5}">
                      <a16:colId xmlns:a16="http://schemas.microsoft.com/office/drawing/2014/main" val="3084430757"/>
                    </a:ext>
                  </a:extLst>
                </a:gridCol>
                <a:gridCol w="1818526">
                  <a:extLst>
                    <a:ext uri="{9D8B030D-6E8A-4147-A177-3AD203B41FA5}">
                      <a16:colId xmlns:a16="http://schemas.microsoft.com/office/drawing/2014/main" val="1697352351"/>
                    </a:ext>
                  </a:extLst>
                </a:gridCol>
                <a:gridCol w="1847065">
                  <a:extLst>
                    <a:ext uri="{9D8B030D-6E8A-4147-A177-3AD203B41FA5}">
                      <a16:colId xmlns:a16="http://schemas.microsoft.com/office/drawing/2014/main" val="2498372358"/>
                    </a:ext>
                  </a:extLst>
                </a:gridCol>
              </a:tblGrid>
              <a:tr h="67151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                모델</a:t>
                      </a:r>
                      <a:endParaRPr lang="en-US" altLang="ko-KR" b="1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  <a:p>
                      <a:pPr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데이터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CNN</a:t>
                      </a:r>
                      <a:endParaRPr lang="ko-KR" altLang="en-US" b="1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RNN</a:t>
                      </a:r>
                      <a:endParaRPr lang="ko-KR" altLang="en-US" b="1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DNN</a:t>
                      </a:r>
                      <a:endParaRPr lang="ko-KR" altLang="en-US" b="1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baseline="0" dirty="0" err="1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RandomForest</a:t>
                      </a:r>
                      <a:endParaRPr lang="ko-KR" altLang="en-US" b="1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657154"/>
                  </a:ext>
                </a:extLst>
              </a:tr>
              <a:tr h="67151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원본 데이터만 사용시</a:t>
                      </a:r>
                      <a:endParaRPr lang="en-US" altLang="ko-KR" b="1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ko-KR" altLang="en-US" b="0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 </a:t>
                      </a:r>
                      <a:r>
                        <a:rPr lang="en-US" altLang="ko-KR" b="0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0.6181</a:t>
                      </a:r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b="0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0.4748</a:t>
                      </a:r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0.7724</a:t>
                      </a:r>
                      <a:endParaRPr lang="ko-KR" altLang="en-US" sz="1800" b="0" kern="1200" dirty="0">
                        <a:solidFill>
                          <a:schemeClr val="dk1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  <a:p>
                      <a:pPr algn="r" latinLnBrk="1"/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b="0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0.8094</a:t>
                      </a:r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6837995"/>
                  </a:ext>
                </a:extLst>
              </a:tr>
              <a:tr h="67151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기상청 데이터 사용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b="0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0.5858</a:t>
                      </a:r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b="0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0.4992</a:t>
                      </a:r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800" b="0" kern="1200" dirty="0">
                          <a:solidFill>
                            <a:schemeClr val="dk1"/>
                          </a:solidFill>
                          <a:effectLst/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0.7589</a:t>
                      </a:r>
                      <a:endParaRPr lang="ko-KR" altLang="en-US" sz="1800" b="0" kern="1200" dirty="0">
                        <a:solidFill>
                          <a:schemeClr val="dk1"/>
                        </a:solidFill>
                        <a:effectLst/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  <a:p>
                      <a:pPr algn="r" latinLnBrk="1"/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b="0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0.8098</a:t>
                      </a:r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9066549"/>
                  </a:ext>
                </a:extLst>
              </a:tr>
              <a:tr h="671517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1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외부 데이터 모두 사용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b="0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0.6821</a:t>
                      </a:r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b="0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0.5280</a:t>
                      </a:r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b="0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0.7931</a:t>
                      </a:r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b="0" baseline="0" dirty="0">
                          <a:solidFill>
                            <a:schemeClr val="tx1"/>
                          </a:solidFill>
                          <a:latin typeface="바탕" panose="02030600000101010101" pitchFamily="18" charset="-127"/>
                          <a:ea typeface="바탕" panose="02030600000101010101" pitchFamily="18" charset="-127"/>
                          <a:cs typeface="Aparajita" panose="02020603050405020304" pitchFamily="18" charset="0"/>
                        </a:rPr>
                        <a:t>0.8223</a:t>
                      </a:r>
                      <a:endParaRPr lang="ko-KR" altLang="en-US" b="0" baseline="0" dirty="0">
                        <a:solidFill>
                          <a:schemeClr val="tx1"/>
                        </a:solidFill>
                        <a:latin typeface="바탕" panose="02030600000101010101" pitchFamily="18" charset="-127"/>
                        <a:ea typeface="바탕" panose="02030600000101010101" pitchFamily="18" charset="-127"/>
                        <a:cs typeface="Aparajita" panose="02020603050405020304" pitchFamily="18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7941361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8B2F80D8-5998-4726-B903-95128F7D745A}"/>
              </a:ext>
            </a:extLst>
          </p:cNvPr>
          <p:cNvSpPr/>
          <p:nvPr/>
        </p:nvSpPr>
        <p:spPr>
          <a:xfrm>
            <a:off x="3489960" y="4678680"/>
            <a:ext cx="2011680" cy="64008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6E2CE41-7F24-41E7-9A9C-4455020C07A9}"/>
              </a:ext>
            </a:extLst>
          </p:cNvPr>
          <p:cNvSpPr/>
          <p:nvPr/>
        </p:nvSpPr>
        <p:spPr>
          <a:xfrm>
            <a:off x="9250680" y="3323912"/>
            <a:ext cx="1855955" cy="2711128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3091BB46-46A4-44B0-BE8B-0C6700A1261A}"/>
              </a:ext>
            </a:extLst>
          </p:cNvPr>
          <p:cNvSpPr/>
          <p:nvPr/>
        </p:nvSpPr>
        <p:spPr>
          <a:xfrm>
            <a:off x="7467600" y="4678680"/>
            <a:ext cx="1764515" cy="640080"/>
          </a:xfrm>
          <a:prstGeom prst="rect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C2D4EEB-69BD-44F1-8D27-CB0600983B96}"/>
              </a:ext>
            </a:extLst>
          </p:cNvPr>
          <p:cNvSpPr txBox="1"/>
          <p:nvPr/>
        </p:nvSpPr>
        <p:spPr>
          <a:xfrm>
            <a:off x="7788645" y="5773430"/>
            <a:ext cx="11224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>
                <a:solidFill>
                  <a:srgbClr val="FF0000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Why?</a:t>
            </a:r>
            <a:endParaRPr lang="ko-KR" altLang="en-US" sz="2800" dirty="0">
              <a:solidFill>
                <a:srgbClr val="FF0000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2EE4976E-FA5D-437F-BAFF-855CE9964430}"/>
              </a:ext>
            </a:extLst>
          </p:cNvPr>
          <p:cNvCxnSpPr>
            <a:cxnSpLocks/>
          </p:cNvCxnSpPr>
          <p:nvPr/>
        </p:nvCxnSpPr>
        <p:spPr>
          <a:xfrm>
            <a:off x="5501640" y="5343820"/>
            <a:ext cx="2087880" cy="429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FB2C3F9C-C627-4826-A5E4-BEEA4EA04517}"/>
              </a:ext>
            </a:extLst>
          </p:cNvPr>
          <p:cNvCxnSpPr/>
          <p:nvPr/>
        </p:nvCxnSpPr>
        <p:spPr>
          <a:xfrm>
            <a:off x="8229600" y="5343820"/>
            <a:ext cx="0" cy="429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9722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10449B-2577-4DAD-BE95-E211DC5DA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16336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결과 시각화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E5799F-9341-4D4A-B184-8AF43C27E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BA87F84-BD6E-4F2E-8FC1-DBFA783FB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1816" y="1495371"/>
            <a:ext cx="8548367" cy="4503227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EFAAD3A3-DA51-42B3-ACC1-88DF2958E2AD}"/>
              </a:ext>
            </a:extLst>
          </p:cNvPr>
          <p:cNvSpPr/>
          <p:nvPr/>
        </p:nvSpPr>
        <p:spPr>
          <a:xfrm>
            <a:off x="6095999" y="1495371"/>
            <a:ext cx="4274184" cy="2239231"/>
          </a:xfrm>
          <a:prstGeom prst="rect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6861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16A8DF-6928-477D-9969-EC5894D32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81945"/>
          </a:xfrm>
        </p:spPr>
        <p:txBody>
          <a:bodyPr/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Random Forest?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3B2EE3-EE19-4748-A13E-9CEE960C8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740D1FD-C5C5-44C0-B7CA-D91EDBA03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3958" y="1667627"/>
            <a:ext cx="5343525" cy="4124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7314BA-B203-4A5F-9645-5B7B7B24F180}"/>
              </a:ext>
            </a:extLst>
          </p:cNvPr>
          <p:cNvSpPr txBox="1"/>
          <p:nvPr/>
        </p:nvSpPr>
        <p:spPr>
          <a:xfrm>
            <a:off x="6922790" y="2698738"/>
            <a:ext cx="4389120" cy="1031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바탕" panose="02030600000101010101" pitchFamily="18" charset="-127"/>
                <a:ea typeface="바탕" panose="02030600000101010101" pitchFamily="18" charset="-127"/>
              </a:rPr>
              <a:t>수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 많은 의사결정 트리가 </a:t>
            </a:r>
            <a:r>
              <a:rPr lang="ko-KR" altLang="en-US" sz="2500" dirty="0" err="1">
                <a:latin typeface="바탕" panose="02030600000101010101" pitchFamily="18" charset="-127"/>
                <a:ea typeface="바탕" panose="02030600000101010101" pitchFamily="18" charset="-127"/>
              </a:rPr>
              <a:t>모여있는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 모델</a:t>
            </a:r>
            <a:endParaRPr lang="en-US" altLang="ko-KR" sz="250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7352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98BD4F-CEE9-4AD4-B223-38FB754B0B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88255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  <a:cs typeface="Aparajita" panose="02020603050405020304" pitchFamily="18" charset="0"/>
              </a:rPr>
              <a:t>한계점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  <a:cs typeface="Aparajita" panose="02020603050405020304" pitchFamily="18" charset="0"/>
              </a:rPr>
              <a:t>&amp;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  <a:cs typeface="Aparajita" panose="02020603050405020304" pitchFamily="18" charset="0"/>
              </a:rPr>
              <a:t>보완점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86667F-A481-4AC3-938E-27F6F30D3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46607"/>
            <a:ext cx="10058400" cy="4206137"/>
          </a:xfrm>
        </p:spPr>
        <p:txBody>
          <a:bodyPr>
            <a:normAutofit/>
          </a:bodyPr>
          <a:lstStyle/>
          <a:p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코로나는 한시적인 현상이기 때문에</a:t>
            </a:r>
            <a:r>
              <a:rPr lang="en-US" altLang="ko-KR" sz="2500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코로나 종식 후 추후의 구내식당의 석식</a:t>
            </a:r>
            <a:r>
              <a:rPr lang="en-US" altLang="ko-KR" sz="2500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중식인원을 예측하는 데에 </a:t>
            </a:r>
            <a:r>
              <a:rPr lang="ko-KR" altLang="en-US" sz="2500" dirty="0" err="1">
                <a:latin typeface="바탕" panose="02030600000101010101" pitchFamily="18" charset="-127"/>
                <a:ea typeface="바탕" panose="02030600000101010101" pitchFamily="18" charset="-127"/>
              </a:rPr>
              <a:t>확진자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 데이터를 활용하기엔 무리가 있다고 생각</a:t>
            </a:r>
            <a:endParaRPr lang="en-US" altLang="ko-KR" sz="25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endParaRPr lang="en-US" altLang="ko-KR" sz="25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구내식당 이용자 수의 경우 음식 준비 </a:t>
            </a:r>
            <a:r>
              <a:rPr lang="ko-KR" altLang="en-US" sz="2500" dirty="0" err="1">
                <a:latin typeface="바탕" panose="02030600000101010101" pitchFamily="18" charset="-127"/>
                <a:ea typeface="바탕" panose="02030600000101010101" pitchFamily="18" charset="-127"/>
              </a:rPr>
              <a:t>상황이라던지</a:t>
            </a:r>
            <a:r>
              <a:rPr lang="en-US" altLang="ko-KR" sz="2500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내부적인 요인에 의해서 또 달라질 수 있기 때문에 중식 </a:t>
            </a:r>
            <a:r>
              <a:rPr lang="ko-KR" altLang="en-US" sz="2500" dirty="0" err="1">
                <a:latin typeface="바탕" panose="02030600000101010101" pitchFamily="18" charset="-127"/>
                <a:ea typeface="바탕" panose="02030600000101010101" pitchFamily="18" charset="-127"/>
              </a:rPr>
              <a:t>예산이라던지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 데이터를 활용할 수 있으면 좋을 것 같음</a:t>
            </a:r>
            <a:r>
              <a:rPr lang="en-US" altLang="ko-KR" sz="2500"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  <a:endParaRPr lang="en-US" altLang="ko-KR" sz="250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4D4539-7707-42E2-BB75-EB8BD19803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597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559B88-E1FB-4180-ADB3-D1B260C35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60402"/>
            <a:ext cx="10058400" cy="1114286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이번 프로젝트를 하면서 얻은 것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E2CEB2-3B75-4CF7-B59A-7FBDF2DA19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EA9946-A3FB-403E-BE3A-37D90A5CE9F7}"/>
              </a:ext>
            </a:extLst>
          </p:cNvPr>
          <p:cNvSpPr txBox="1"/>
          <p:nvPr/>
        </p:nvSpPr>
        <p:spPr>
          <a:xfrm>
            <a:off x="1066800" y="1914834"/>
            <a:ext cx="9895726" cy="27853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500" dirty="0">
                <a:latin typeface="바탕" panose="02030600000101010101" pitchFamily="18" charset="-127"/>
                <a:ea typeface="바탕" panose="02030600000101010101" pitchFamily="18" charset="-127"/>
              </a:rPr>
              <a:t>1. 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모델 종류에 따라서 어떤 데이터는 사용했을 때 성능이 좋게 나오고</a:t>
            </a:r>
            <a:r>
              <a:rPr lang="en-US" altLang="ko-KR" sz="2500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어떤 데이터는 사용했을 때 성능이 좋지 않게 나오는 걸 보면서 연관도가 높아 보이는 외부 데이터여도</a:t>
            </a:r>
            <a:r>
              <a:rPr lang="en-US" altLang="ko-KR" sz="2500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데이터의 특성</a:t>
            </a:r>
            <a:r>
              <a:rPr lang="en-US" altLang="ko-KR" sz="2500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사용하는 모델에 따라서 결과가 달라질 수 있다는 것을 </a:t>
            </a:r>
            <a:r>
              <a:rPr lang="ko-KR" altLang="en-US" sz="2500" dirty="0" err="1">
                <a:latin typeface="바탕" panose="02030600000101010101" pitchFamily="18" charset="-127"/>
                <a:ea typeface="바탕" panose="02030600000101010101" pitchFamily="18" charset="-127"/>
              </a:rPr>
              <a:t>깨달았다</a:t>
            </a:r>
            <a:r>
              <a:rPr lang="en-US" altLang="ko-KR" sz="2500" dirty="0"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</a:p>
          <a:p>
            <a:pPr algn="just"/>
            <a:endParaRPr lang="en-US" altLang="ko-KR" sz="25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algn="just"/>
            <a:r>
              <a:rPr lang="en-US" altLang="ko-KR" sz="2500" dirty="0">
                <a:latin typeface="바탕" panose="02030600000101010101" pitchFamily="18" charset="-127"/>
                <a:ea typeface="바탕" panose="02030600000101010101" pitchFamily="18" charset="-127"/>
              </a:rPr>
              <a:t>2. 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수업시간에 배우지 않은 </a:t>
            </a:r>
            <a:r>
              <a:rPr lang="ko-KR" altLang="en-US" sz="2500" dirty="0" err="1">
                <a:latin typeface="바탕" panose="02030600000101010101" pitchFamily="18" charset="-127"/>
                <a:ea typeface="바탕" panose="02030600000101010101" pitchFamily="18" charset="-127"/>
              </a:rPr>
              <a:t>머신러닝의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en-US" altLang="ko-KR" sz="2500" dirty="0" err="1">
                <a:latin typeface="바탕" panose="02030600000101010101" pitchFamily="18" charset="-127"/>
                <a:ea typeface="바탕" panose="02030600000101010101" pitchFamily="18" charset="-127"/>
              </a:rPr>
              <a:t>RandomForest</a:t>
            </a:r>
            <a:r>
              <a:rPr lang="ko-KR" altLang="en-US" sz="2500" dirty="0">
                <a:latin typeface="바탕" panose="02030600000101010101" pitchFamily="18" charset="-127"/>
                <a:ea typeface="바탕" panose="02030600000101010101" pitchFamily="18" charset="-127"/>
              </a:rPr>
              <a:t>모델을 사용해볼 수 있었다</a:t>
            </a:r>
            <a:r>
              <a:rPr lang="en-US" altLang="ko-KR" sz="2500" dirty="0"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540127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230D17-3CCE-4A97-BAA9-8FDEF3C15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31186" y="2440571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altLang="ko-KR" sz="7200" dirty="0">
                <a:latin typeface="바탕" panose="02030600000101010101" pitchFamily="18" charset="-127"/>
                <a:ea typeface="바탕" panose="02030600000101010101" pitchFamily="18" charset="-127"/>
              </a:rPr>
              <a:t>Q &amp; A</a:t>
            </a:r>
            <a:endParaRPr lang="ko-KR" altLang="en-US" sz="7200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18E7EF7-13D8-4607-98A8-96331E18A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039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4C3BD4-8CCC-46A4-B32C-5B9240854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30071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프로젝트 목표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&amp;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0103F6D-A846-48FC-9D45-50682AFF0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32546"/>
            <a:ext cx="10058400" cy="4220197"/>
          </a:xfrm>
        </p:spPr>
        <p:txBody>
          <a:bodyPr>
            <a:normAutofit/>
          </a:bodyPr>
          <a:lstStyle/>
          <a:p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외부 데이터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코로나 일일 </a:t>
            </a:r>
            <a:r>
              <a:rPr lang="ko-KR" altLang="en-US" sz="1800" dirty="0" err="1">
                <a:latin typeface="바탕" panose="02030600000101010101" pitchFamily="18" charset="-127"/>
                <a:ea typeface="바탕" panose="02030600000101010101" pitchFamily="18" charset="-127"/>
              </a:rPr>
              <a:t>확진자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 데이터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기상청 날씨 데이터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를 가지고 모델 구현</a:t>
            </a:r>
            <a:endParaRPr lang="en-US" altLang="ko-KR" sz="18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CNN, DNN, RNN, </a:t>
            </a:r>
            <a:r>
              <a:rPr lang="ko-KR" altLang="en-US" sz="1800" dirty="0" err="1">
                <a:latin typeface="바탕" panose="02030600000101010101" pitchFamily="18" charset="-127"/>
                <a:ea typeface="바탕" panose="02030600000101010101" pitchFamily="18" charset="-127"/>
              </a:rPr>
              <a:t>랜덤포레스트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 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등 다양한 모델로 구현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성능 분석</a:t>
            </a:r>
            <a:r>
              <a:rPr lang="en-US" altLang="ko-KR" sz="1800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비교</a:t>
            </a:r>
            <a:endParaRPr lang="en-US" altLang="ko-KR" sz="18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0" indent="0">
              <a:buNone/>
            </a:pPr>
            <a:endParaRPr lang="en-US" altLang="ko-KR" sz="1800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r>
              <a:rPr lang="ko-KR" altLang="en-US" sz="1800" dirty="0">
                <a:latin typeface="바탕" panose="02030600000101010101" pitchFamily="18" charset="-127"/>
                <a:ea typeface="바탕" panose="02030600000101010101" pitchFamily="18" charset="-127"/>
              </a:rPr>
              <a:t>시각화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A721D1-C633-4156-8D5A-61F93F7EC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741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208912-E329-4F58-BFB2-09C1AA5B6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36885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데이터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EEA56E-8F83-42D7-8274-0E763C349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A8C1C04-917A-416E-8C78-BFCCC1446FFA}"/>
              </a:ext>
            </a:extLst>
          </p:cNvPr>
          <p:cNvSpPr/>
          <p:nvPr/>
        </p:nvSpPr>
        <p:spPr>
          <a:xfrm>
            <a:off x="1065954" y="1561730"/>
            <a:ext cx="10058400" cy="11918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195291C-A45A-449A-A46D-F707E4C50258}"/>
              </a:ext>
            </a:extLst>
          </p:cNvPr>
          <p:cNvSpPr/>
          <p:nvPr/>
        </p:nvSpPr>
        <p:spPr>
          <a:xfrm>
            <a:off x="1065954" y="2963053"/>
            <a:ext cx="10058400" cy="132834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AB78CC1-0B04-409B-BFFA-732DD25E394C}"/>
              </a:ext>
            </a:extLst>
          </p:cNvPr>
          <p:cNvSpPr/>
          <p:nvPr/>
        </p:nvSpPr>
        <p:spPr>
          <a:xfrm>
            <a:off x="1065953" y="4500920"/>
            <a:ext cx="10058399" cy="1328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BA577B-0387-4769-A5FD-87280DD95A4D}"/>
              </a:ext>
            </a:extLst>
          </p:cNvPr>
          <p:cNvSpPr txBox="1"/>
          <p:nvPr/>
        </p:nvSpPr>
        <p:spPr>
          <a:xfrm>
            <a:off x="1118152" y="2927319"/>
            <a:ext cx="9573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chemeClr val="bg1"/>
                </a:solidFill>
                <a:latin typeface="Aparajita" panose="020B0502040204020203" pitchFamily="18" charset="0"/>
                <a:ea typeface="+mj-ea"/>
                <a:cs typeface="Aparajita" panose="020B0502040204020203" pitchFamily="18" charset="0"/>
              </a:rPr>
              <a:t>02  </a:t>
            </a:r>
            <a:endParaRPr lang="ko-KR" altLang="en-US" sz="5000" dirty="0">
              <a:solidFill>
                <a:schemeClr val="bg1"/>
              </a:solidFill>
              <a:latin typeface="Aparajita" panose="020B0502040204020203" pitchFamily="18" charset="0"/>
              <a:ea typeface="+mj-ea"/>
              <a:cs typeface="Aparajita" panose="020B0502040204020203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ED352FA-ADB5-4EF3-91D0-2EEF81024CD7}"/>
              </a:ext>
            </a:extLst>
          </p:cNvPr>
          <p:cNvSpPr txBox="1"/>
          <p:nvPr/>
        </p:nvSpPr>
        <p:spPr>
          <a:xfrm>
            <a:off x="1118151" y="4496654"/>
            <a:ext cx="95731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latin typeface="Aparajita" panose="020B0502040204020203" pitchFamily="18" charset="0"/>
                <a:ea typeface="+mj-ea"/>
                <a:cs typeface="Aparajita" panose="020B0502040204020203" pitchFamily="18" charset="0"/>
              </a:rPr>
              <a:t>03  </a:t>
            </a:r>
            <a:endParaRPr lang="ko-KR" altLang="en-US" sz="5000" dirty="0">
              <a:latin typeface="Aparajita" panose="020B0502040204020203" pitchFamily="18" charset="0"/>
              <a:ea typeface="+mj-ea"/>
              <a:cs typeface="Aparajita" panose="020B0502040204020203" pitchFamily="18" charset="0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0C121AC4-5157-428B-B046-87D50C6A7323}"/>
              </a:ext>
            </a:extLst>
          </p:cNvPr>
          <p:cNvGrpSpPr/>
          <p:nvPr/>
        </p:nvGrpSpPr>
        <p:grpSpPr>
          <a:xfrm>
            <a:off x="1118152" y="1499572"/>
            <a:ext cx="6333619" cy="1036164"/>
            <a:chOff x="1118152" y="1499572"/>
            <a:chExt cx="6333619" cy="1036164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CFAA00-AC8F-44ED-830D-6C890EB35030}"/>
                </a:ext>
              </a:extLst>
            </p:cNvPr>
            <p:cNvSpPr txBox="1"/>
            <p:nvPr/>
          </p:nvSpPr>
          <p:spPr>
            <a:xfrm>
              <a:off x="1118152" y="1499572"/>
              <a:ext cx="319684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5000" dirty="0">
                  <a:solidFill>
                    <a:schemeClr val="bg1"/>
                  </a:solidFill>
                  <a:latin typeface="Aparajita" panose="020B0502040204020203" pitchFamily="18" charset="0"/>
                  <a:ea typeface="+mj-ea"/>
                  <a:cs typeface="Aparajita" panose="020B0502040204020203" pitchFamily="18" charset="0"/>
                </a:rPr>
                <a:t>01  </a:t>
              </a:r>
              <a:endParaRPr lang="ko-KR" altLang="en-US" sz="5000" dirty="0">
                <a:solidFill>
                  <a:schemeClr val="bg1"/>
                </a:solidFill>
                <a:latin typeface="Aparajita" panose="020B0502040204020203" pitchFamily="18" charset="0"/>
                <a:ea typeface="+mj-ea"/>
                <a:cs typeface="Aparajita" panose="020B0502040204020203" pitchFamily="18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3AED212-0884-4246-9104-627DE009E9F2}"/>
                </a:ext>
              </a:extLst>
            </p:cNvPr>
            <p:cNvSpPr txBox="1"/>
            <p:nvPr/>
          </p:nvSpPr>
          <p:spPr>
            <a:xfrm>
              <a:off x="1128731" y="2166404"/>
              <a:ext cx="6323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  <a:latin typeface="바탕" panose="02030600000101010101" pitchFamily="18" charset="-127"/>
                  <a:ea typeface="바탕" panose="02030600000101010101" pitchFamily="18" charset="-127"/>
                </a:rPr>
                <a:t>LH</a:t>
              </a:r>
              <a:r>
                <a:rPr lang="ko-KR" altLang="en-US" dirty="0">
                  <a:solidFill>
                    <a:schemeClr val="bg1"/>
                  </a:solidFill>
                  <a:latin typeface="바탕" panose="02030600000101010101" pitchFamily="18" charset="-127"/>
                  <a:ea typeface="바탕" panose="02030600000101010101" pitchFamily="18" charset="-127"/>
                </a:rPr>
                <a:t>본사 인원 상황 데이터 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5BC6A4F6-6C88-4728-906D-8625DC45AFFC}"/>
              </a:ext>
            </a:extLst>
          </p:cNvPr>
          <p:cNvSpPr txBox="1"/>
          <p:nvPr/>
        </p:nvSpPr>
        <p:spPr>
          <a:xfrm>
            <a:off x="1128731" y="3620415"/>
            <a:ext cx="2820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기상청 날씨 데이터</a:t>
            </a:r>
            <a:r>
              <a:rPr lang="en-US" altLang="ko-KR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외부</a:t>
            </a:r>
            <a:r>
              <a:rPr lang="en-US" altLang="ko-KR" dirty="0">
                <a:solidFill>
                  <a:schemeClr val="bg1"/>
                </a:solidFill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endParaRPr lang="ko-KR" altLang="en-US" dirty="0">
              <a:solidFill>
                <a:schemeClr val="bg1"/>
              </a:solidFill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C0C02723-EC5A-47CE-AC54-73A05BA9E3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9552" y="2967012"/>
            <a:ext cx="4114800" cy="1316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그림 18" descr="테이블이(가) 표시된 사진&#10;&#10;자동 생성된 설명">
            <a:extLst>
              <a:ext uri="{FF2B5EF4-FFF2-40B4-BE49-F238E27FC236}">
                <a16:creationId xmlns:a16="http://schemas.microsoft.com/office/drawing/2014/main" id="{1488A8F9-3F0B-4417-A889-AE1C9C0B4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6794" y="4500919"/>
            <a:ext cx="1581150" cy="1328347"/>
          </a:xfrm>
          <a:prstGeom prst="rect">
            <a:avLst/>
          </a:prstGeom>
        </p:spPr>
      </p:pic>
      <p:pic>
        <p:nvPicPr>
          <p:cNvPr id="21" name="그림 20" descr="테이블이(가) 표시된 사진&#10;&#10;자동 생성된 설명">
            <a:extLst>
              <a:ext uri="{FF2B5EF4-FFF2-40B4-BE49-F238E27FC236}">
                <a16:creationId xmlns:a16="http://schemas.microsoft.com/office/drawing/2014/main" id="{42E1B1DE-3209-4D6D-A327-5B130A6889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8314" y="4574542"/>
            <a:ext cx="1543050" cy="118110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:a16="http://schemas.microsoft.com/office/drawing/2014/main" id="{52E8A038-057A-424D-BBBD-D457D548F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418" y="1567580"/>
            <a:ext cx="4114800" cy="118595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200718E5-79D2-48A0-8730-C2544A3FA209}"/>
              </a:ext>
            </a:extLst>
          </p:cNvPr>
          <p:cNvSpPr txBox="1"/>
          <p:nvPr/>
        </p:nvSpPr>
        <p:spPr>
          <a:xfrm>
            <a:off x="1157722" y="5165092"/>
            <a:ext cx="48205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질병관리청 코로나 일일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확진자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데이터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외부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2901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7B5868-CC32-425A-B6B5-E12E39B52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939626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데이터 연관성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B787A7-4727-4596-982A-FB81EAFDA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6C6ED4B-F696-4571-9C7E-379A6ABCB8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522" y="1595085"/>
            <a:ext cx="3971930" cy="2236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DA27B798-7325-4390-8AF2-3C68235DD0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917" y="1584199"/>
            <a:ext cx="4086225" cy="22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4FB2E111-3625-4135-8FE0-0E43DC3908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522" y="4114799"/>
            <a:ext cx="3971930" cy="2216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FEDB999F-2AED-4809-A932-35DDD59F1A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3916" y="4030785"/>
            <a:ext cx="4102562" cy="2296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6C0B1665-E727-4DE0-9336-3A7CDABA9AB8}"/>
              </a:ext>
            </a:extLst>
          </p:cNvPr>
          <p:cNvSpPr/>
          <p:nvPr/>
        </p:nvSpPr>
        <p:spPr>
          <a:xfrm>
            <a:off x="5962049" y="2469045"/>
            <a:ext cx="267901" cy="3374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CFDEAB01-CB1A-4A90-A67B-98CCE514BCFE}"/>
              </a:ext>
            </a:extLst>
          </p:cNvPr>
          <p:cNvSpPr/>
          <p:nvPr/>
        </p:nvSpPr>
        <p:spPr>
          <a:xfrm>
            <a:off x="5896733" y="4841636"/>
            <a:ext cx="267901" cy="3374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D24735EA-D635-49A5-975E-16C7819EDD4B}"/>
              </a:ext>
            </a:extLst>
          </p:cNvPr>
          <p:cNvSpPr/>
          <p:nvPr/>
        </p:nvSpPr>
        <p:spPr>
          <a:xfrm>
            <a:off x="2663563" y="4375867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CC5B131-A2D3-48DC-AFF1-15982F364B86}"/>
              </a:ext>
            </a:extLst>
          </p:cNvPr>
          <p:cNvSpPr/>
          <p:nvPr/>
        </p:nvSpPr>
        <p:spPr>
          <a:xfrm>
            <a:off x="3114413" y="182588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488DDDAB-7AD4-42EB-8969-B68E4C2B1212}"/>
              </a:ext>
            </a:extLst>
          </p:cNvPr>
          <p:cNvSpPr/>
          <p:nvPr/>
        </p:nvSpPr>
        <p:spPr>
          <a:xfrm>
            <a:off x="9038963" y="1878950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B149E9FE-88AB-43B8-91D1-F732F87C8117}"/>
              </a:ext>
            </a:extLst>
          </p:cNvPr>
          <p:cNvSpPr/>
          <p:nvPr/>
        </p:nvSpPr>
        <p:spPr>
          <a:xfrm>
            <a:off x="8446312" y="557452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702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6425D1-9100-4643-8986-BB272AA45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826610"/>
          </a:xfrm>
        </p:spPr>
        <p:txBody>
          <a:bodyPr/>
          <a:lstStyle/>
          <a:p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전처리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FA0A20-F6CE-4A33-8A0B-26C133C1C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pic>
        <p:nvPicPr>
          <p:cNvPr id="6" name="그림 5" descr="텍스트, 스크린샷, 실내, 묶음이(가) 표시된 사진&#10;&#10;자동 생성된 설명">
            <a:extLst>
              <a:ext uri="{FF2B5EF4-FFF2-40B4-BE49-F238E27FC236}">
                <a16:creationId xmlns:a16="http://schemas.microsoft.com/office/drawing/2014/main" id="{CBDE2EA0-435D-472B-B063-36BCA26B01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122590"/>
            <a:ext cx="5784556" cy="1186910"/>
          </a:xfrm>
          <a:prstGeom prst="rect">
            <a:avLst/>
          </a:prstGeom>
        </p:spPr>
      </p:pic>
      <p:sp>
        <p:nvSpPr>
          <p:cNvPr id="9" name="화살표: 오른쪽 8">
            <a:extLst>
              <a:ext uri="{FF2B5EF4-FFF2-40B4-BE49-F238E27FC236}">
                <a16:creationId xmlns:a16="http://schemas.microsoft.com/office/drawing/2014/main" id="{0B2DBDB5-9B19-4102-9BC5-CECD47812BA3}"/>
              </a:ext>
            </a:extLst>
          </p:cNvPr>
          <p:cNvSpPr/>
          <p:nvPr/>
        </p:nvSpPr>
        <p:spPr>
          <a:xfrm>
            <a:off x="6954096" y="2478273"/>
            <a:ext cx="267901" cy="3374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878B53-C450-490A-A6BA-414748349703}"/>
              </a:ext>
            </a:extLst>
          </p:cNvPr>
          <p:cNvSpPr txBox="1"/>
          <p:nvPr/>
        </p:nvSpPr>
        <p:spPr>
          <a:xfrm>
            <a:off x="1066800" y="1601284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기상청 날씨 데이터</a:t>
            </a:r>
          </a:p>
        </p:txBody>
      </p:sp>
      <p:pic>
        <p:nvPicPr>
          <p:cNvPr id="14" name="그림 13" descr="테이블이(가) 표시된 사진&#10;&#10;자동 생성된 설명">
            <a:extLst>
              <a:ext uri="{FF2B5EF4-FFF2-40B4-BE49-F238E27FC236}">
                <a16:creationId xmlns:a16="http://schemas.microsoft.com/office/drawing/2014/main" id="{1CF6986A-2B0F-43E2-B81F-38FFFFD939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516" y="4179815"/>
            <a:ext cx="1419225" cy="1457325"/>
          </a:xfrm>
          <a:prstGeom prst="rect">
            <a:avLst/>
          </a:prstGeom>
        </p:spPr>
      </p:pic>
      <p:pic>
        <p:nvPicPr>
          <p:cNvPr id="16" name="그림 15" descr="테이블이(가) 표시된 사진&#10;&#10;자동 생성된 설명">
            <a:extLst>
              <a:ext uri="{FF2B5EF4-FFF2-40B4-BE49-F238E27FC236}">
                <a16:creationId xmlns:a16="http://schemas.microsoft.com/office/drawing/2014/main" id="{6FBD35B8-4916-4D8E-A744-75562566E1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1616" y="4198864"/>
            <a:ext cx="1638300" cy="1419225"/>
          </a:xfrm>
          <a:prstGeom prst="rect">
            <a:avLst/>
          </a:prstGeom>
        </p:spPr>
      </p:pic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51C2D709-64A0-478D-83E0-4A666ACB8442}"/>
              </a:ext>
            </a:extLst>
          </p:cNvPr>
          <p:cNvSpPr/>
          <p:nvPr/>
        </p:nvSpPr>
        <p:spPr>
          <a:xfrm>
            <a:off x="2907228" y="4592179"/>
            <a:ext cx="267901" cy="3374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9" name="그림 18" descr="테이블이(가) 표시된 사진&#10;&#10;자동 생성된 설명">
            <a:extLst>
              <a:ext uri="{FF2B5EF4-FFF2-40B4-BE49-F238E27FC236}">
                <a16:creationId xmlns:a16="http://schemas.microsoft.com/office/drawing/2014/main" id="{54CBBD56-B88D-4FB7-A066-0FEB3AF660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5453" y="4436990"/>
            <a:ext cx="1590675" cy="1200150"/>
          </a:xfrm>
          <a:prstGeom prst="rect">
            <a:avLst/>
          </a:prstGeom>
        </p:spPr>
      </p:pic>
      <p:pic>
        <p:nvPicPr>
          <p:cNvPr id="21" name="그림 20" descr="테이블이(가) 표시된 사진&#10;&#10;자동 생성된 설명">
            <a:extLst>
              <a:ext uri="{FF2B5EF4-FFF2-40B4-BE49-F238E27FC236}">
                <a16:creationId xmlns:a16="http://schemas.microsoft.com/office/drawing/2014/main" id="{8D5FFA6E-E570-4293-BBD6-6CF18FFC54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5103" y="4267924"/>
            <a:ext cx="1514475" cy="1371600"/>
          </a:xfrm>
          <a:prstGeom prst="rect">
            <a:avLst/>
          </a:prstGeom>
        </p:spPr>
      </p:pic>
      <p:pic>
        <p:nvPicPr>
          <p:cNvPr id="23" name="그림 22" descr="텍스트이(가) 표시된 사진&#10;&#10;자동 생성된 설명">
            <a:extLst>
              <a:ext uri="{FF2B5EF4-FFF2-40B4-BE49-F238E27FC236}">
                <a16:creationId xmlns:a16="http://schemas.microsoft.com/office/drawing/2014/main" id="{320BD142-673D-4F5F-B31B-691FF1FC9D1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99798" y="4479852"/>
            <a:ext cx="1466850" cy="111442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088B200-C223-4F2E-A3F1-FC886E37881D}"/>
              </a:ext>
            </a:extLst>
          </p:cNvPr>
          <p:cNvSpPr txBox="1"/>
          <p:nvPr/>
        </p:nvSpPr>
        <p:spPr>
          <a:xfrm>
            <a:off x="1004423" y="3721333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코로나 일일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확진자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데이터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5634DAB-D445-48FD-A831-8FFE9725D71A}"/>
              </a:ext>
            </a:extLst>
          </p:cNvPr>
          <p:cNvSpPr txBox="1"/>
          <p:nvPr/>
        </p:nvSpPr>
        <p:spPr>
          <a:xfrm>
            <a:off x="3631004" y="5756604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2016-02  ~  2020-10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14CA49-9442-4FFD-842F-B83DDEFC917F}"/>
              </a:ext>
            </a:extLst>
          </p:cNvPr>
          <p:cNvSpPr txBox="1"/>
          <p:nvPr/>
        </p:nvSpPr>
        <p:spPr>
          <a:xfrm>
            <a:off x="7765103" y="5820912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2020-01  ~  2020-10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DB4384-8C75-44B9-BA95-12BFEB9C4F43}"/>
              </a:ext>
            </a:extLst>
          </p:cNvPr>
          <p:cNvSpPr txBox="1"/>
          <p:nvPr/>
        </p:nvSpPr>
        <p:spPr>
          <a:xfrm>
            <a:off x="7289011" y="1564557"/>
            <a:ext cx="3560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오후 데이터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오전 데이터로 나눔</a:t>
            </a:r>
          </a:p>
        </p:txBody>
      </p:sp>
      <p:pic>
        <p:nvPicPr>
          <p:cNvPr id="11" name="그림 10" descr="테이블이(가) 표시된 사진&#10;&#10;자동 생성된 설명">
            <a:extLst>
              <a:ext uri="{FF2B5EF4-FFF2-40B4-BE49-F238E27FC236}">
                <a16:creationId xmlns:a16="http://schemas.microsoft.com/office/drawing/2014/main" id="{86BFA16D-DABF-4A76-99C9-1B721C0AEAC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24737" y="2130894"/>
            <a:ext cx="4010025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6591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07703F-0C85-4682-9F97-8AB51B5C6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942366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기상청 날씨 데이터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8C195B-3C66-469B-B6D4-537328D99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45B500-4E4F-44CB-8897-E252A3BAA992}"/>
              </a:ext>
            </a:extLst>
          </p:cNvPr>
          <p:cNvSpPr txBox="1"/>
          <p:nvPr/>
        </p:nvSpPr>
        <p:spPr>
          <a:xfrm>
            <a:off x="6820081" y="1584960"/>
            <a:ext cx="48308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오후 데이터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오전 데이터 분리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일시데이터에서 일자만 자르기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날짜형으로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형변환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후 요일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뽑아내기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결측치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제거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(</a:t>
            </a:r>
            <a:r>
              <a:rPr lang="en-US" altLang="ko-KR" dirty="0" err="1">
                <a:latin typeface="바탕" panose="02030600000101010101" pitchFamily="18" charset="-127"/>
                <a:ea typeface="바탕" panose="02030600000101010101" pitchFamily="18" charset="-127"/>
              </a:rPr>
              <a:t>fillna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=0) =&gt;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강수량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적설 컬럼의 경우 값이 있는 경우를 제외하고는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NA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값이 저장되어 있었기 때문에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0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으로 채움</a:t>
            </a:r>
          </a:p>
        </p:txBody>
      </p:sp>
      <p:pic>
        <p:nvPicPr>
          <p:cNvPr id="11" name="그림 10" descr="텍스트이(가) 표시된 사진&#10;&#10;자동 생성된 설명">
            <a:extLst>
              <a:ext uri="{FF2B5EF4-FFF2-40B4-BE49-F238E27FC236}">
                <a16:creationId xmlns:a16="http://schemas.microsoft.com/office/drawing/2014/main" id="{C42F3889-06C0-465D-B2FB-B32396AFE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584960"/>
            <a:ext cx="5638122" cy="4158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508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1601BD-2D1E-4E99-A8CE-F38AD3364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E1078B3B-A5B5-4481-9B38-6AD110516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210" y="1646612"/>
            <a:ext cx="5473344" cy="4388428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:a16="http://schemas.microsoft.com/office/drawing/2014/main" id="{4BF9E1E8-79DC-4D0B-9F80-2066047F4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942366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기상청 날씨 데이터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524E01-8660-421F-B787-24CE2542A98C}"/>
              </a:ext>
            </a:extLst>
          </p:cNvPr>
          <p:cNvSpPr txBox="1"/>
          <p:nvPr/>
        </p:nvSpPr>
        <p:spPr>
          <a:xfrm>
            <a:off x="6820081" y="1584960"/>
            <a:ext cx="483081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공휴일의 경우 데이터가 없기 때문에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Train, Test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데이터에만 존재하는 일자만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뽑아내기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Train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데이터와 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Test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데이터 분리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일시 데이터 컬럼 삭제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(‘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날짜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’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컬럼으로 날짜 구분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1931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C9FF6-972C-43C6-95BB-6A4F91C09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60537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코로나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확진자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8D9EDE-0E9F-4326-930A-2C6270085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996AEF5-D338-414A-826F-061989CF5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04512"/>
            <a:ext cx="6575659" cy="44305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0645B73-23B3-491F-A02D-8ADBFB74551B}"/>
              </a:ext>
            </a:extLst>
          </p:cNvPr>
          <p:cNvSpPr txBox="1"/>
          <p:nvPr/>
        </p:nvSpPr>
        <p:spPr>
          <a:xfrm>
            <a:off x="7863840" y="1584960"/>
            <a:ext cx="37870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테스트 데이터의 날짜만큼 코로나 일일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확진자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데이터 증폭</a:t>
            </a:r>
            <a:endParaRPr lang="en-US" altLang="ko-KR" dirty="0">
              <a:latin typeface="바탕" panose="02030600000101010101" pitchFamily="18" charset="-127"/>
              <a:ea typeface="바탕" panose="02030600000101010101" pitchFamily="18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코로나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확진자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 데이터도 공휴일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휴일 데이터는 삭제</a:t>
            </a:r>
          </a:p>
        </p:txBody>
      </p:sp>
    </p:spTree>
    <p:extLst>
      <p:ext uri="{BB962C8B-B14F-4D97-AF65-F5344CB8AC3E}">
        <p14:creationId xmlns:p14="http://schemas.microsoft.com/office/powerpoint/2010/main" val="4079677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7AA874-BC0E-4B90-A65C-4D9A43337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781945"/>
          </a:xfrm>
        </p:spPr>
        <p:txBody>
          <a:bodyPr/>
          <a:lstStyle/>
          <a:p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모델링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3525A1-B45D-448E-8CD0-591CCB5FE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535BA-8F02-4DA4-A8C7-32C2D9225147}" type="datetime1">
              <a:rPr lang="ko-KR" altLang="en-US" smtClean="0"/>
              <a:t>2021-08-06</a:t>
            </a:fld>
            <a:endParaRPr lang="en-US"/>
          </a:p>
        </p:txBody>
      </p:sp>
      <p:pic>
        <p:nvPicPr>
          <p:cNvPr id="6" name="그림 5" descr="테이블이(가) 표시된 사진&#10;&#10;자동 생성된 설명">
            <a:extLst>
              <a:ext uri="{FF2B5EF4-FFF2-40B4-BE49-F238E27FC236}">
                <a16:creationId xmlns:a16="http://schemas.microsoft.com/office/drawing/2014/main" id="{889F01B1-5BCE-4190-9DE8-666157B5D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985" y="1682173"/>
            <a:ext cx="4473106" cy="1916102"/>
          </a:xfrm>
          <a:prstGeom prst="rect">
            <a:avLst/>
          </a:prstGeom>
        </p:spPr>
      </p:pic>
      <p:pic>
        <p:nvPicPr>
          <p:cNvPr id="10" name="그림 9" descr="텍스트, 실내, 하얀색, 스크린샷이(가) 표시된 사진&#10;&#10;자동 생성된 설명">
            <a:extLst>
              <a:ext uri="{FF2B5EF4-FFF2-40B4-BE49-F238E27FC236}">
                <a16:creationId xmlns:a16="http://schemas.microsoft.com/office/drawing/2014/main" id="{988DE521-8DEF-4D57-8A2E-60266F43D6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6911" y="1682173"/>
            <a:ext cx="4479626" cy="191610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CFD033-709C-4A79-BAC2-8CA9F094AC4B}"/>
              </a:ext>
            </a:extLst>
          </p:cNvPr>
          <p:cNvSpPr txBox="1"/>
          <p:nvPr/>
        </p:nvSpPr>
        <p:spPr>
          <a:xfrm>
            <a:off x="1221985" y="1312841"/>
            <a:ext cx="3315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Model 1(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점심 강수량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중식계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82FCD3-48E0-4EEB-B37A-476382FA6E47}"/>
              </a:ext>
            </a:extLst>
          </p:cNvPr>
          <p:cNvSpPr txBox="1"/>
          <p:nvPr/>
        </p:nvSpPr>
        <p:spPr>
          <a:xfrm>
            <a:off x="6496911" y="1278450"/>
            <a:ext cx="3315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Model 2(</a:t>
            </a:r>
            <a:r>
              <a:rPr lang="ko-KR" altLang="en-US" dirty="0">
                <a:latin typeface="바탕" panose="02030600000101010101" pitchFamily="18" charset="-127"/>
                <a:ea typeface="바탕" panose="02030600000101010101" pitchFamily="18" charset="-127"/>
              </a:rPr>
              <a:t>저녁 강수량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, </a:t>
            </a:r>
            <a:r>
              <a:rPr lang="ko-KR" altLang="en-US" dirty="0" err="1">
                <a:latin typeface="바탕" panose="02030600000101010101" pitchFamily="18" charset="-127"/>
                <a:ea typeface="바탕" panose="02030600000101010101" pitchFamily="18" charset="-127"/>
              </a:rPr>
              <a:t>석식계</a:t>
            </a:r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)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8E45A6A-B948-450F-B8BD-A34B39D45B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98874" y="4511040"/>
            <a:ext cx="762000" cy="152400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E5152728-34E3-4A4D-B9F2-05FBAF75AF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5742" y="4511040"/>
            <a:ext cx="701964" cy="1524000"/>
          </a:xfrm>
          <a:prstGeom prst="rect">
            <a:avLst/>
          </a:prstGeom>
        </p:spPr>
      </p:pic>
      <p:sp>
        <p:nvSpPr>
          <p:cNvPr id="17" name="화살표: 아래쪽 16">
            <a:extLst>
              <a:ext uri="{FF2B5EF4-FFF2-40B4-BE49-F238E27FC236}">
                <a16:creationId xmlns:a16="http://schemas.microsoft.com/office/drawing/2014/main" id="{D08B685E-3E19-451A-9BB1-1EE463A980C6}"/>
              </a:ext>
            </a:extLst>
          </p:cNvPr>
          <p:cNvSpPr/>
          <p:nvPr/>
        </p:nvSpPr>
        <p:spPr>
          <a:xfrm>
            <a:off x="3408424" y="3855909"/>
            <a:ext cx="342900" cy="4520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아래쪽 17">
            <a:extLst>
              <a:ext uri="{FF2B5EF4-FFF2-40B4-BE49-F238E27FC236}">
                <a16:creationId xmlns:a16="http://schemas.microsoft.com/office/drawing/2014/main" id="{D14D8008-3556-4BBC-BE8B-65CA3A6B7AD5}"/>
              </a:ext>
            </a:extLst>
          </p:cNvPr>
          <p:cNvSpPr/>
          <p:nvPr/>
        </p:nvSpPr>
        <p:spPr>
          <a:xfrm>
            <a:off x="8565274" y="3799697"/>
            <a:ext cx="342900" cy="4520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33C736-2676-4A0C-B410-08ABEF8D06B4}"/>
              </a:ext>
            </a:extLst>
          </p:cNvPr>
          <p:cNvSpPr txBox="1"/>
          <p:nvPr/>
        </p:nvSpPr>
        <p:spPr>
          <a:xfrm>
            <a:off x="610921" y="2455558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X1: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5511DF-A7A9-4209-BB63-7358DC850E81}"/>
              </a:ext>
            </a:extLst>
          </p:cNvPr>
          <p:cNvSpPr txBox="1"/>
          <p:nvPr/>
        </p:nvSpPr>
        <p:spPr>
          <a:xfrm>
            <a:off x="5873065" y="2496832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X2: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82D35A-F8D4-4236-A1EA-FC97EE5FD676}"/>
              </a:ext>
            </a:extLst>
          </p:cNvPr>
          <p:cNvSpPr txBox="1"/>
          <p:nvPr/>
        </p:nvSpPr>
        <p:spPr>
          <a:xfrm>
            <a:off x="2505494" y="5088374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Y1: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3FEB55-2218-49BC-B8B9-6FABFCA61EC7}"/>
              </a:ext>
            </a:extLst>
          </p:cNvPr>
          <p:cNvSpPr txBox="1"/>
          <p:nvPr/>
        </p:nvSpPr>
        <p:spPr>
          <a:xfrm>
            <a:off x="7677445" y="5088374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바탕" panose="02030600000101010101" pitchFamily="18" charset="-127"/>
                <a:ea typeface="바탕" panose="02030600000101010101" pitchFamily="18" charset="-127"/>
              </a:rPr>
              <a:t>Y2:</a:t>
            </a:r>
            <a:endParaRPr lang="ko-KR" altLang="en-US" dirty="0">
              <a:latin typeface="바탕" panose="02030600000101010101" pitchFamily="18" charset="-127"/>
              <a:ea typeface="바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21754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887_TF56410444" id="{C54D08CA-3950-4D34-A3E0-EDDB3F599B25}" vid="{A6A44A71-4140-4BF9-B141-6500A336C36C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{62DEFAC3-884C-4E18-85EA-F4D894FFED1C}tf56410444_win32</Template>
  <TotalTime>592</TotalTime>
  <Words>511</Words>
  <Application>Microsoft Office PowerPoint</Application>
  <PresentationFormat>와이드스크린</PresentationFormat>
  <Paragraphs>109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Malgun Gothic</vt:lpstr>
      <vt:lpstr>바탕</vt:lpstr>
      <vt:lpstr>Aparajita</vt:lpstr>
      <vt:lpstr>Arial</vt:lpstr>
      <vt:lpstr>Avenir Next LT Pro</vt:lpstr>
      <vt:lpstr>Calibri</vt:lpstr>
      <vt:lpstr>Garamond</vt:lpstr>
      <vt:lpstr>SavonVTI</vt:lpstr>
      <vt:lpstr>구내식당  식수 인원 예측</vt:lpstr>
      <vt:lpstr>프로젝트 목표 &amp; 소개</vt:lpstr>
      <vt:lpstr>데이터</vt:lpstr>
      <vt:lpstr>데이터 연관성</vt:lpstr>
      <vt:lpstr>전처리</vt:lpstr>
      <vt:lpstr>기상청 날씨 데이터</vt:lpstr>
      <vt:lpstr>기상청 날씨 데이터</vt:lpstr>
      <vt:lpstr>코로나 확진자</vt:lpstr>
      <vt:lpstr>모델링</vt:lpstr>
      <vt:lpstr>모델링</vt:lpstr>
      <vt:lpstr>RandomForest, RNN 모델링</vt:lpstr>
      <vt:lpstr>CNN 모델링</vt:lpstr>
      <vt:lpstr>DNN 모델링</vt:lpstr>
      <vt:lpstr>모델 성능 비교 &amp; 분석</vt:lpstr>
      <vt:lpstr>결과 시각화</vt:lpstr>
      <vt:lpstr>Random Forest?</vt:lpstr>
      <vt:lpstr>한계점 &amp; 보완점</vt:lpstr>
      <vt:lpstr>이번 프로젝트를 하면서 얻은 것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구내식당  식수 인원 예측</dc:title>
  <dc:creator>심 지혜</dc:creator>
  <cp:lastModifiedBy>심 지혜</cp:lastModifiedBy>
  <cp:revision>1</cp:revision>
  <dcterms:created xsi:type="dcterms:W3CDTF">2021-08-03T06:41:56Z</dcterms:created>
  <dcterms:modified xsi:type="dcterms:W3CDTF">2021-08-06T03:15:34Z</dcterms:modified>
</cp:coreProperties>
</file>

<file path=docProps/thumbnail.jpeg>
</file>